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notesMasterIdLst>
    <p:notesMasterId r:id="rId21"/>
  </p:notesMasterIdLst>
  <p:sldIdLst>
    <p:sldId id="256" r:id="rId2"/>
    <p:sldId id="285" r:id="rId3"/>
    <p:sldId id="297" r:id="rId4"/>
    <p:sldId id="274" r:id="rId5"/>
    <p:sldId id="281" r:id="rId6"/>
    <p:sldId id="311" r:id="rId7"/>
    <p:sldId id="282" r:id="rId8"/>
    <p:sldId id="317" r:id="rId9"/>
    <p:sldId id="319" r:id="rId10"/>
    <p:sldId id="283" r:id="rId11"/>
    <p:sldId id="315" r:id="rId12"/>
    <p:sldId id="316" r:id="rId13"/>
    <p:sldId id="312" r:id="rId14"/>
    <p:sldId id="313" r:id="rId15"/>
    <p:sldId id="314" r:id="rId16"/>
    <p:sldId id="318" r:id="rId17"/>
    <p:sldId id="261" r:id="rId18"/>
    <p:sldId id="296" r:id="rId19"/>
    <p:sldId id="320" r:id="rId20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05" autoAdjust="0"/>
  </p:normalViewPr>
  <p:slideViewPr>
    <p:cSldViewPr>
      <p:cViewPr>
        <p:scale>
          <a:sx n="74" d="100"/>
          <a:sy n="74" d="100"/>
        </p:scale>
        <p:origin x="-1044" y="-726"/>
      </p:cViewPr>
      <p:guideLst>
        <p:guide orient="horz" pos="4292"/>
        <p:guide pos="5759"/>
      </p:guideLst>
    </p:cSldViewPr>
  </p:slideViewPr>
  <p:outlineViewPr>
    <p:cViewPr>
      <p:scale>
        <a:sx n="33" d="100"/>
        <a:sy n="33" d="100"/>
      </p:scale>
      <p:origin x="0" y="72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79E02D-F5AA-4CA4-902D-C426E4DCF28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CC780C7-F523-448F-9283-6291B8681212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PT" sz="2400" b="1" dirty="0" smtClean="0">
              <a:solidFill>
                <a:schemeClr val="tx1"/>
              </a:solidFill>
            </a:rPr>
            <a:t>1ªFase</a:t>
          </a:r>
          <a:endParaRPr lang="pt-PT" sz="2400" b="1" dirty="0">
            <a:solidFill>
              <a:schemeClr val="tx1"/>
            </a:solidFill>
          </a:endParaRPr>
        </a:p>
      </dgm:t>
    </dgm:pt>
    <dgm:pt modelId="{6AE3A5FF-8EDC-4E8F-B072-585E93D7D2D6}" type="parTrans" cxnId="{71482735-C8ED-4AA0-A47B-A25C789101B3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CEAABA16-4818-4645-9671-DF9945CA9CB3}" type="sibTrans" cxnId="{71482735-C8ED-4AA0-A47B-A25C789101B3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5D226693-AD2F-4D2A-87EB-88D790A01E34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tx1"/>
              </a:solidFill>
            </a:rPr>
            <a:t>19 maio – 3ª feira</a:t>
          </a:r>
        </a:p>
        <a:p>
          <a:r>
            <a:rPr lang="pt-PT" sz="2400" b="1" dirty="0" smtClean="0">
              <a:solidFill>
                <a:schemeClr val="tx1"/>
              </a:solidFill>
            </a:rPr>
            <a:t>Português</a:t>
          </a:r>
        </a:p>
        <a:p>
          <a:r>
            <a:rPr lang="pt-PT" sz="2400" dirty="0" smtClean="0">
              <a:solidFill>
                <a:schemeClr val="tx1"/>
              </a:solidFill>
            </a:rPr>
            <a:t>9h30</a:t>
          </a:r>
        </a:p>
      </dgm:t>
    </dgm:pt>
    <dgm:pt modelId="{AE679C66-0906-4518-9225-B08CC0D6A178}" type="parTrans" cxnId="{120EC90B-2DC3-4803-A952-14198798314A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220586BA-3005-49F6-BA27-641890212DAD}" type="sibTrans" cxnId="{120EC90B-2DC3-4803-A952-14198798314A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D95510E3-7F3A-4299-84C1-DD3BD563B2E4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tx1"/>
              </a:solidFill>
            </a:rPr>
            <a:t>21 maio – 5ª feira</a:t>
          </a:r>
        </a:p>
        <a:p>
          <a:r>
            <a:rPr lang="pt-PT" sz="2400" b="1" dirty="0" smtClean="0">
              <a:solidFill>
                <a:schemeClr val="tx1"/>
              </a:solidFill>
            </a:rPr>
            <a:t>Matemática</a:t>
          </a:r>
        </a:p>
        <a:p>
          <a:r>
            <a:rPr lang="pt-PT" sz="2400" dirty="0" smtClean="0">
              <a:solidFill>
                <a:schemeClr val="tx1"/>
              </a:solidFill>
            </a:rPr>
            <a:t>9h30</a:t>
          </a:r>
          <a:endParaRPr lang="pt-PT" sz="2400" dirty="0">
            <a:solidFill>
              <a:schemeClr val="tx1"/>
            </a:solidFill>
          </a:endParaRPr>
        </a:p>
      </dgm:t>
    </dgm:pt>
    <dgm:pt modelId="{0D8CDF0F-A71F-4075-B4F9-F80C829B671B}" type="parTrans" cxnId="{49EAA060-AA44-4474-A89F-83BC151702F1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BECEB3F7-4FDE-491C-BC1F-0E458990D88B}" type="sibTrans" cxnId="{49EAA060-AA44-4474-A89F-83BC151702F1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11D3B29F-A262-4401-B7CB-3A160AC40B5F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PT" sz="2400" b="1" dirty="0" smtClean="0">
              <a:solidFill>
                <a:schemeClr val="tx1"/>
              </a:solidFill>
            </a:rPr>
            <a:t>2ª Fase</a:t>
          </a:r>
          <a:endParaRPr lang="pt-PT" sz="2400" b="1" dirty="0">
            <a:solidFill>
              <a:schemeClr val="tx1"/>
            </a:solidFill>
          </a:endParaRPr>
        </a:p>
      </dgm:t>
    </dgm:pt>
    <dgm:pt modelId="{57F6D424-00D3-4B16-B147-9980EC20FCD4}" type="parTrans" cxnId="{A64385C1-8D8F-4192-9ED5-4BEE5E741F76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418E9338-2146-4CDD-9653-1D2145E70EC6}" type="sibTrans" cxnId="{A64385C1-8D8F-4192-9ED5-4BEE5E741F76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1D44D057-2DF0-4529-BF8D-74F70FDDEF9C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tx1"/>
              </a:solidFill>
            </a:rPr>
            <a:t>13 julho – 2ª feira</a:t>
          </a:r>
        </a:p>
        <a:p>
          <a:r>
            <a:rPr lang="pt-PT" sz="2400" dirty="0" smtClean="0">
              <a:solidFill>
                <a:schemeClr val="tx1"/>
              </a:solidFill>
            </a:rPr>
            <a:t>Português</a:t>
          </a:r>
        </a:p>
        <a:p>
          <a:r>
            <a:rPr lang="pt-PT" sz="2400" dirty="0" smtClean="0">
              <a:solidFill>
                <a:schemeClr val="tx1"/>
              </a:solidFill>
            </a:rPr>
            <a:t>9h30</a:t>
          </a:r>
          <a:endParaRPr lang="pt-PT" sz="2400" dirty="0">
            <a:solidFill>
              <a:schemeClr val="tx1"/>
            </a:solidFill>
          </a:endParaRPr>
        </a:p>
      </dgm:t>
    </dgm:pt>
    <dgm:pt modelId="{F3479F03-5627-41C8-9006-352F8A835718}" type="parTrans" cxnId="{84F967C6-79C2-41BF-BCDB-2FC55433D85F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A3C6D3D7-98E7-412C-AD3C-45582CA478A7}" type="sibTrans" cxnId="{84F967C6-79C2-41BF-BCDB-2FC55433D85F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9E8A5FB1-6096-4E47-9C9F-5EC8423FE9D1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tx1"/>
              </a:solidFill>
            </a:rPr>
            <a:t>15 julho – 4ª feira</a:t>
          </a:r>
        </a:p>
        <a:p>
          <a:r>
            <a:rPr lang="pt-PT" sz="2400" dirty="0" smtClean="0">
              <a:solidFill>
                <a:schemeClr val="tx1"/>
              </a:solidFill>
            </a:rPr>
            <a:t>Matemática</a:t>
          </a:r>
        </a:p>
        <a:p>
          <a:r>
            <a:rPr lang="pt-PT" sz="2400" dirty="0" smtClean="0">
              <a:solidFill>
                <a:schemeClr val="tx1"/>
              </a:solidFill>
            </a:rPr>
            <a:t>9h30</a:t>
          </a:r>
          <a:endParaRPr lang="pt-PT" sz="2400" dirty="0">
            <a:solidFill>
              <a:schemeClr val="tx1"/>
            </a:solidFill>
          </a:endParaRPr>
        </a:p>
      </dgm:t>
    </dgm:pt>
    <dgm:pt modelId="{B3F15477-6764-4015-9361-82D09D04B216}" type="parTrans" cxnId="{AF3F82A2-E23D-4087-B200-8C9C04226BBC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30404EE8-94B1-4865-ABF6-D75080B30DD1}" type="sibTrans" cxnId="{AF3F82A2-E23D-4087-B200-8C9C04226BBC}">
      <dgm:prSet/>
      <dgm:spPr/>
      <dgm:t>
        <a:bodyPr/>
        <a:lstStyle/>
        <a:p>
          <a:endParaRPr lang="pt-PT" sz="2400">
            <a:solidFill>
              <a:schemeClr val="tx1"/>
            </a:solidFill>
          </a:endParaRPr>
        </a:p>
      </dgm:t>
    </dgm:pt>
    <dgm:pt modelId="{77AB4CC3-3227-4D6C-B838-945D83A3FE67}" type="pres">
      <dgm:prSet presAssocID="{3979E02D-F5AA-4CA4-902D-C426E4DCF28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1B2CE323-AD5A-4F66-820D-B6224C96D1EF}" type="pres">
      <dgm:prSet presAssocID="{FCC780C7-F523-448F-9283-6291B8681212}" presName="root" presStyleCnt="0"/>
      <dgm:spPr/>
    </dgm:pt>
    <dgm:pt modelId="{B21767F6-383B-4641-96DF-AEB8ABE0C42C}" type="pres">
      <dgm:prSet presAssocID="{FCC780C7-F523-448F-9283-6291B8681212}" presName="rootComposite" presStyleCnt="0"/>
      <dgm:spPr/>
    </dgm:pt>
    <dgm:pt modelId="{3BAFB9CC-5725-4A51-BD18-BB9A63B753B4}" type="pres">
      <dgm:prSet presAssocID="{FCC780C7-F523-448F-9283-6291B8681212}" presName="rootText" presStyleLbl="node1" presStyleIdx="0" presStyleCnt="2"/>
      <dgm:spPr/>
      <dgm:t>
        <a:bodyPr/>
        <a:lstStyle/>
        <a:p>
          <a:endParaRPr lang="pt-PT"/>
        </a:p>
      </dgm:t>
    </dgm:pt>
    <dgm:pt modelId="{0F364322-2887-4C33-91A7-2A2B89FCA45D}" type="pres">
      <dgm:prSet presAssocID="{FCC780C7-F523-448F-9283-6291B8681212}" presName="rootConnector" presStyleLbl="node1" presStyleIdx="0" presStyleCnt="2"/>
      <dgm:spPr/>
      <dgm:t>
        <a:bodyPr/>
        <a:lstStyle/>
        <a:p>
          <a:endParaRPr lang="pt-PT"/>
        </a:p>
      </dgm:t>
    </dgm:pt>
    <dgm:pt modelId="{F0843F21-8D54-4EFA-A927-45EE63480945}" type="pres">
      <dgm:prSet presAssocID="{FCC780C7-F523-448F-9283-6291B8681212}" presName="childShape" presStyleCnt="0"/>
      <dgm:spPr/>
    </dgm:pt>
    <dgm:pt modelId="{8DC3BC2E-7340-4496-8D0D-625250E6FDCC}" type="pres">
      <dgm:prSet presAssocID="{AE679C66-0906-4518-9225-B08CC0D6A178}" presName="Name13" presStyleLbl="parChTrans1D2" presStyleIdx="0" presStyleCnt="4"/>
      <dgm:spPr/>
      <dgm:t>
        <a:bodyPr/>
        <a:lstStyle/>
        <a:p>
          <a:endParaRPr lang="pt-PT"/>
        </a:p>
      </dgm:t>
    </dgm:pt>
    <dgm:pt modelId="{9D458D5E-6847-4A31-9C87-A94C7E58D686}" type="pres">
      <dgm:prSet presAssocID="{5D226693-AD2F-4D2A-87EB-88D790A01E34}" presName="childText" presStyleLbl="bgAcc1" presStyleIdx="0" presStyleCnt="4" custScaleX="175462" custScaleY="15009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BAAA2FD-6A09-46C1-B164-3A8257705114}" type="pres">
      <dgm:prSet presAssocID="{0D8CDF0F-A71F-4075-B4F9-F80C829B671B}" presName="Name13" presStyleLbl="parChTrans1D2" presStyleIdx="1" presStyleCnt="4"/>
      <dgm:spPr/>
      <dgm:t>
        <a:bodyPr/>
        <a:lstStyle/>
        <a:p>
          <a:endParaRPr lang="pt-PT"/>
        </a:p>
      </dgm:t>
    </dgm:pt>
    <dgm:pt modelId="{B0B32C36-BECF-4198-BD1E-5B02266704E2}" type="pres">
      <dgm:prSet presAssocID="{D95510E3-7F3A-4299-84C1-DD3BD563B2E4}" presName="childText" presStyleLbl="bgAcc1" presStyleIdx="1" presStyleCnt="4" custScaleX="206252" custScaleY="12998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A077D0F-F792-4066-B465-C50AB70A6F02}" type="pres">
      <dgm:prSet presAssocID="{11D3B29F-A262-4401-B7CB-3A160AC40B5F}" presName="root" presStyleCnt="0"/>
      <dgm:spPr/>
    </dgm:pt>
    <dgm:pt modelId="{EF91395B-D4D2-4962-983C-3C12A2A25480}" type="pres">
      <dgm:prSet presAssocID="{11D3B29F-A262-4401-B7CB-3A160AC40B5F}" presName="rootComposite" presStyleCnt="0"/>
      <dgm:spPr/>
    </dgm:pt>
    <dgm:pt modelId="{17E1FE46-66FC-4ECD-B04D-C07328DEB75F}" type="pres">
      <dgm:prSet presAssocID="{11D3B29F-A262-4401-B7CB-3A160AC40B5F}" presName="rootText" presStyleLbl="node1" presStyleIdx="1" presStyleCnt="2"/>
      <dgm:spPr/>
      <dgm:t>
        <a:bodyPr/>
        <a:lstStyle/>
        <a:p>
          <a:endParaRPr lang="pt-PT"/>
        </a:p>
      </dgm:t>
    </dgm:pt>
    <dgm:pt modelId="{E1929E4C-7305-4663-803D-5EB2FA455AC5}" type="pres">
      <dgm:prSet presAssocID="{11D3B29F-A262-4401-B7CB-3A160AC40B5F}" presName="rootConnector" presStyleLbl="node1" presStyleIdx="1" presStyleCnt="2"/>
      <dgm:spPr/>
      <dgm:t>
        <a:bodyPr/>
        <a:lstStyle/>
        <a:p>
          <a:endParaRPr lang="pt-PT"/>
        </a:p>
      </dgm:t>
    </dgm:pt>
    <dgm:pt modelId="{43029C67-6510-4EE7-8F4E-AC345FDA29FA}" type="pres">
      <dgm:prSet presAssocID="{11D3B29F-A262-4401-B7CB-3A160AC40B5F}" presName="childShape" presStyleCnt="0"/>
      <dgm:spPr/>
    </dgm:pt>
    <dgm:pt modelId="{0C4AF080-F5FB-4B74-A127-D69CA0BE527C}" type="pres">
      <dgm:prSet presAssocID="{F3479F03-5627-41C8-9006-352F8A835718}" presName="Name13" presStyleLbl="parChTrans1D2" presStyleIdx="2" presStyleCnt="4"/>
      <dgm:spPr/>
      <dgm:t>
        <a:bodyPr/>
        <a:lstStyle/>
        <a:p>
          <a:endParaRPr lang="pt-PT"/>
        </a:p>
      </dgm:t>
    </dgm:pt>
    <dgm:pt modelId="{4612D8B5-6888-4696-B6A5-D7650FE49E93}" type="pres">
      <dgm:prSet presAssocID="{1D44D057-2DF0-4529-BF8D-74F70FDDEF9C}" presName="childText" presStyleLbl="bgAcc1" presStyleIdx="2" presStyleCnt="4" custScaleX="180735" custScaleY="15036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9AA0584-8092-48DA-A4CA-EA2F1C049EF8}" type="pres">
      <dgm:prSet presAssocID="{B3F15477-6764-4015-9361-82D09D04B216}" presName="Name13" presStyleLbl="parChTrans1D2" presStyleIdx="3" presStyleCnt="4"/>
      <dgm:spPr/>
      <dgm:t>
        <a:bodyPr/>
        <a:lstStyle/>
        <a:p>
          <a:endParaRPr lang="pt-PT"/>
        </a:p>
      </dgm:t>
    </dgm:pt>
    <dgm:pt modelId="{501B23C2-374B-4038-A06A-8A920DF492E0}" type="pres">
      <dgm:prSet presAssocID="{9E8A5FB1-6096-4E47-9C9F-5EC8423FE9D1}" presName="childText" presStyleLbl="bgAcc1" presStyleIdx="3" presStyleCnt="4" custScaleX="180735" custScaleY="12714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86595489-026C-4021-BC85-928E40FB2847}" type="presOf" srcId="{11D3B29F-A262-4401-B7CB-3A160AC40B5F}" destId="{17E1FE46-66FC-4ECD-B04D-C07328DEB75F}" srcOrd="0" destOrd="0" presId="urn:microsoft.com/office/officeart/2005/8/layout/hierarchy3"/>
    <dgm:cxn modelId="{555741BB-31C0-4AE9-9990-C5AC191EEA89}" type="presOf" srcId="{5D226693-AD2F-4D2A-87EB-88D790A01E34}" destId="{9D458D5E-6847-4A31-9C87-A94C7E58D686}" srcOrd="0" destOrd="0" presId="urn:microsoft.com/office/officeart/2005/8/layout/hierarchy3"/>
    <dgm:cxn modelId="{0155937A-CBCB-438E-B9A6-E9EC93613C7C}" type="presOf" srcId="{1D44D057-2DF0-4529-BF8D-74F70FDDEF9C}" destId="{4612D8B5-6888-4696-B6A5-D7650FE49E93}" srcOrd="0" destOrd="0" presId="urn:microsoft.com/office/officeart/2005/8/layout/hierarchy3"/>
    <dgm:cxn modelId="{8C3F8EDF-2760-469E-BCCB-20A6322B5069}" type="presOf" srcId="{F3479F03-5627-41C8-9006-352F8A835718}" destId="{0C4AF080-F5FB-4B74-A127-D69CA0BE527C}" srcOrd="0" destOrd="0" presId="urn:microsoft.com/office/officeart/2005/8/layout/hierarchy3"/>
    <dgm:cxn modelId="{120EC90B-2DC3-4803-A952-14198798314A}" srcId="{FCC780C7-F523-448F-9283-6291B8681212}" destId="{5D226693-AD2F-4D2A-87EB-88D790A01E34}" srcOrd="0" destOrd="0" parTransId="{AE679C66-0906-4518-9225-B08CC0D6A178}" sibTransId="{220586BA-3005-49F6-BA27-641890212DAD}"/>
    <dgm:cxn modelId="{4CA566F0-8553-457F-9EE9-CD0CC7FEA271}" type="presOf" srcId="{B3F15477-6764-4015-9361-82D09D04B216}" destId="{49AA0584-8092-48DA-A4CA-EA2F1C049EF8}" srcOrd="0" destOrd="0" presId="urn:microsoft.com/office/officeart/2005/8/layout/hierarchy3"/>
    <dgm:cxn modelId="{DB7A8030-5C47-4F80-A23B-510878027064}" type="presOf" srcId="{FCC780C7-F523-448F-9283-6291B8681212}" destId="{0F364322-2887-4C33-91A7-2A2B89FCA45D}" srcOrd="1" destOrd="0" presId="urn:microsoft.com/office/officeart/2005/8/layout/hierarchy3"/>
    <dgm:cxn modelId="{182B4DE8-F338-4F7B-A8C9-809A22605475}" type="presOf" srcId="{3979E02D-F5AA-4CA4-902D-C426E4DCF285}" destId="{77AB4CC3-3227-4D6C-B838-945D83A3FE67}" srcOrd="0" destOrd="0" presId="urn:microsoft.com/office/officeart/2005/8/layout/hierarchy3"/>
    <dgm:cxn modelId="{84F967C6-79C2-41BF-BCDB-2FC55433D85F}" srcId="{11D3B29F-A262-4401-B7CB-3A160AC40B5F}" destId="{1D44D057-2DF0-4529-BF8D-74F70FDDEF9C}" srcOrd="0" destOrd="0" parTransId="{F3479F03-5627-41C8-9006-352F8A835718}" sibTransId="{A3C6D3D7-98E7-412C-AD3C-45582CA478A7}"/>
    <dgm:cxn modelId="{6CF31C93-B804-4EEB-8AA0-6618BC6A5434}" type="presOf" srcId="{D95510E3-7F3A-4299-84C1-DD3BD563B2E4}" destId="{B0B32C36-BECF-4198-BD1E-5B02266704E2}" srcOrd="0" destOrd="0" presId="urn:microsoft.com/office/officeart/2005/8/layout/hierarchy3"/>
    <dgm:cxn modelId="{AF3F82A2-E23D-4087-B200-8C9C04226BBC}" srcId="{11D3B29F-A262-4401-B7CB-3A160AC40B5F}" destId="{9E8A5FB1-6096-4E47-9C9F-5EC8423FE9D1}" srcOrd="1" destOrd="0" parTransId="{B3F15477-6764-4015-9361-82D09D04B216}" sibTransId="{30404EE8-94B1-4865-ABF6-D75080B30DD1}"/>
    <dgm:cxn modelId="{7FE017B1-3A09-4738-A4A9-AF92C23707DD}" type="presOf" srcId="{11D3B29F-A262-4401-B7CB-3A160AC40B5F}" destId="{E1929E4C-7305-4663-803D-5EB2FA455AC5}" srcOrd="1" destOrd="0" presId="urn:microsoft.com/office/officeart/2005/8/layout/hierarchy3"/>
    <dgm:cxn modelId="{F5A79321-366E-4322-A187-1266D3770E31}" type="presOf" srcId="{9E8A5FB1-6096-4E47-9C9F-5EC8423FE9D1}" destId="{501B23C2-374B-4038-A06A-8A920DF492E0}" srcOrd="0" destOrd="0" presId="urn:microsoft.com/office/officeart/2005/8/layout/hierarchy3"/>
    <dgm:cxn modelId="{A64385C1-8D8F-4192-9ED5-4BEE5E741F76}" srcId="{3979E02D-F5AA-4CA4-902D-C426E4DCF285}" destId="{11D3B29F-A262-4401-B7CB-3A160AC40B5F}" srcOrd="1" destOrd="0" parTransId="{57F6D424-00D3-4B16-B147-9980EC20FCD4}" sibTransId="{418E9338-2146-4CDD-9653-1D2145E70EC6}"/>
    <dgm:cxn modelId="{71482735-C8ED-4AA0-A47B-A25C789101B3}" srcId="{3979E02D-F5AA-4CA4-902D-C426E4DCF285}" destId="{FCC780C7-F523-448F-9283-6291B8681212}" srcOrd="0" destOrd="0" parTransId="{6AE3A5FF-8EDC-4E8F-B072-585E93D7D2D6}" sibTransId="{CEAABA16-4818-4645-9671-DF9945CA9CB3}"/>
    <dgm:cxn modelId="{49EAA060-AA44-4474-A89F-83BC151702F1}" srcId="{FCC780C7-F523-448F-9283-6291B8681212}" destId="{D95510E3-7F3A-4299-84C1-DD3BD563B2E4}" srcOrd="1" destOrd="0" parTransId="{0D8CDF0F-A71F-4075-B4F9-F80C829B671B}" sibTransId="{BECEB3F7-4FDE-491C-BC1F-0E458990D88B}"/>
    <dgm:cxn modelId="{0781EA40-381E-4759-BCBE-47F813A8BAEB}" type="presOf" srcId="{FCC780C7-F523-448F-9283-6291B8681212}" destId="{3BAFB9CC-5725-4A51-BD18-BB9A63B753B4}" srcOrd="0" destOrd="0" presId="urn:microsoft.com/office/officeart/2005/8/layout/hierarchy3"/>
    <dgm:cxn modelId="{24172A46-9EA3-403B-8388-6C3D4DE4785E}" type="presOf" srcId="{0D8CDF0F-A71F-4075-B4F9-F80C829B671B}" destId="{0BAAA2FD-6A09-46C1-B164-3A8257705114}" srcOrd="0" destOrd="0" presId="urn:microsoft.com/office/officeart/2005/8/layout/hierarchy3"/>
    <dgm:cxn modelId="{497FC6D7-801B-4E26-8D20-4C5FDA559D89}" type="presOf" srcId="{AE679C66-0906-4518-9225-B08CC0D6A178}" destId="{8DC3BC2E-7340-4496-8D0D-625250E6FDCC}" srcOrd="0" destOrd="0" presId="urn:microsoft.com/office/officeart/2005/8/layout/hierarchy3"/>
    <dgm:cxn modelId="{CF1BE53D-6681-411F-BD9A-6FF9A8B70876}" type="presParOf" srcId="{77AB4CC3-3227-4D6C-B838-945D83A3FE67}" destId="{1B2CE323-AD5A-4F66-820D-B6224C96D1EF}" srcOrd="0" destOrd="0" presId="urn:microsoft.com/office/officeart/2005/8/layout/hierarchy3"/>
    <dgm:cxn modelId="{643BC47D-B935-4B36-B827-A1E63CA1EECD}" type="presParOf" srcId="{1B2CE323-AD5A-4F66-820D-B6224C96D1EF}" destId="{B21767F6-383B-4641-96DF-AEB8ABE0C42C}" srcOrd="0" destOrd="0" presId="urn:microsoft.com/office/officeart/2005/8/layout/hierarchy3"/>
    <dgm:cxn modelId="{39FB90FA-412A-48C6-BEBE-9F54EE7CBBB8}" type="presParOf" srcId="{B21767F6-383B-4641-96DF-AEB8ABE0C42C}" destId="{3BAFB9CC-5725-4A51-BD18-BB9A63B753B4}" srcOrd="0" destOrd="0" presId="urn:microsoft.com/office/officeart/2005/8/layout/hierarchy3"/>
    <dgm:cxn modelId="{9B303F18-30CE-41F0-9FBB-B4B007384BD7}" type="presParOf" srcId="{B21767F6-383B-4641-96DF-AEB8ABE0C42C}" destId="{0F364322-2887-4C33-91A7-2A2B89FCA45D}" srcOrd="1" destOrd="0" presId="urn:microsoft.com/office/officeart/2005/8/layout/hierarchy3"/>
    <dgm:cxn modelId="{52251236-89D5-4D97-A0A6-1A2D0C04E287}" type="presParOf" srcId="{1B2CE323-AD5A-4F66-820D-B6224C96D1EF}" destId="{F0843F21-8D54-4EFA-A927-45EE63480945}" srcOrd="1" destOrd="0" presId="urn:microsoft.com/office/officeart/2005/8/layout/hierarchy3"/>
    <dgm:cxn modelId="{9D0FBFDB-FB9A-4487-B1BB-15185BCAC804}" type="presParOf" srcId="{F0843F21-8D54-4EFA-A927-45EE63480945}" destId="{8DC3BC2E-7340-4496-8D0D-625250E6FDCC}" srcOrd="0" destOrd="0" presId="urn:microsoft.com/office/officeart/2005/8/layout/hierarchy3"/>
    <dgm:cxn modelId="{1E188DBE-A97C-4702-BBB6-D8AB481B6A4B}" type="presParOf" srcId="{F0843F21-8D54-4EFA-A927-45EE63480945}" destId="{9D458D5E-6847-4A31-9C87-A94C7E58D686}" srcOrd="1" destOrd="0" presId="urn:microsoft.com/office/officeart/2005/8/layout/hierarchy3"/>
    <dgm:cxn modelId="{4010E519-71C3-4BFD-B148-5B19C9729B3C}" type="presParOf" srcId="{F0843F21-8D54-4EFA-A927-45EE63480945}" destId="{0BAAA2FD-6A09-46C1-B164-3A8257705114}" srcOrd="2" destOrd="0" presId="urn:microsoft.com/office/officeart/2005/8/layout/hierarchy3"/>
    <dgm:cxn modelId="{2FA24A12-137F-49B9-A0FC-4DB8EB396246}" type="presParOf" srcId="{F0843F21-8D54-4EFA-A927-45EE63480945}" destId="{B0B32C36-BECF-4198-BD1E-5B02266704E2}" srcOrd="3" destOrd="0" presId="urn:microsoft.com/office/officeart/2005/8/layout/hierarchy3"/>
    <dgm:cxn modelId="{F711B3C3-CE4F-482B-8471-94903E73EDF6}" type="presParOf" srcId="{77AB4CC3-3227-4D6C-B838-945D83A3FE67}" destId="{EA077D0F-F792-4066-B465-C50AB70A6F02}" srcOrd="1" destOrd="0" presId="urn:microsoft.com/office/officeart/2005/8/layout/hierarchy3"/>
    <dgm:cxn modelId="{66BA9370-7C5B-4D57-B460-E6B455859E78}" type="presParOf" srcId="{EA077D0F-F792-4066-B465-C50AB70A6F02}" destId="{EF91395B-D4D2-4962-983C-3C12A2A25480}" srcOrd="0" destOrd="0" presId="urn:microsoft.com/office/officeart/2005/8/layout/hierarchy3"/>
    <dgm:cxn modelId="{A88D985C-9E2B-4CF4-A32B-CEDD4E75EB19}" type="presParOf" srcId="{EF91395B-D4D2-4962-983C-3C12A2A25480}" destId="{17E1FE46-66FC-4ECD-B04D-C07328DEB75F}" srcOrd="0" destOrd="0" presId="urn:microsoft.com/office/officeart/2005/8/layout/hierarchy3"/>
    <dgm:cxn modelId="{FE3046E4-2631-46CF-BC66-01C4C9DD2BBA}" type="presParOf" srcId="{EF91395B-D4D2-4962-983C-3C12A2A25480}" destId="{E1929E4C-7305-4663-803D-5EB2FA455AC5}" srcOrd="1" destOrd="0" presId="urn:microsoft.com/office/officeart/2005/8/layout/hierarchy3"/>
    <dgm:cxn modelId="{A46D6471-6DC6-4C70-B808-29B1A4ECA734}" type="presParOf" srcId="{EA077D0F-F792-4066-B465-C50AB70A6F02}" destId="{43029C67-6510-4EE7-8F4E-AC345FDA29FA}" srcOrd="1" destOrd="0" presId="urn:microsoft.com/office/officeart/2005/8/layout/hierarchy3"/>
    <dgm:cxn modelId="{7C451137-52FA-44E2-A314-04C25699B839}" type="presParOf" srcId="{43029C67-6510-4EE7-8F4E-AC345FDA29FA}" destId="{0C4AF080-F5FB-4B74-A127-D69CA0BE527C}" srcOrd="0" destOrd="0" presId="urn:microsoft.com/office/officeart/2005/8/layout/hierarchy3"/>
    <dgm:cxn modelId="{9A82AD5B-99B0-469D-B484-D9CCE25D529A}" type="presParOf" srcId="{43029C67-6510-4EE7-8F4E-AC345FDA29FA}" destId="{4612D8B5-6888-4696-B6A5-D7650FE49E93}" srcOrd="1" destOrd="0" presId="urn:microsoft.com/office/officeart/2005/8/layout/hierarchy3"/>
    <dgm:cxn modelId="{28449E0D-0A69-4748-8E17-99E9239DB32B}" type="presParOf" srcId="{43029C67-6510-4EE7-8F4E-AC345FDA29FA}" destId="{49AA0584-8092-48DA-A4CA-EA2F1C049EF8}" srcOrd="2" destOrd="0" presId="urn:microsoft.com/office/officeart/2005/8/layout/hierarchy3"/>
    <dgm:cxn modelId="{56EC9F49-9C7D-4045-A852-032708EAA497}" type="presParOf" srcId="{43029C67-6510-4EE7-8F4E-AC345FDA29FA}" destId="{501B23C2-374B-4038-A06A-8A920DF492E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57DFF2E-7F03-425A-BE23-4FBF3B1EF804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743C72AA-F106-4A03-BB05-72254E930973}">
      <dgm:prSet phldrT="[Texto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PT" sz="2400" dirty="0" smtClean="0">
              <a:solidFill>
                <a:schemeClr val="tx1"/>
              </a:solidFill>
            </a:rPr>
            <a:t>As vantagens das provas finais de ciclo são:</a:t>
          </a:r>
          <a:endParaRPr lang="pt-PT" sz="2400" dirty="0">
            <a:solidFill>
              <a:schemeClr val="tx1"/>
            </a:solidFill>
          </a:endParaRPr>
        </a:p>
      </dgm:t>
    </dgm:pt>
    <dgm:pt modelId="{513BFE53-7E54-4240-A1B7-8DA1E97E9C06}" type="parTrans" cxnId="{BC2964B6-4891-4243-94EB-CBD06D93256E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3D9ACEEF-13B3-4610-B224-352D9A9051F1}" type="sibTrans" cxnId="{BC2964B6-4891-4243-94EB-CBD06D93256E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A3FDE313-03F1-4ED9-8399-2F95B81B5F9C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pt-PT" sz="2000" dirty="0" smtClean="0">
              <a:solidFill>
                <a:schemeClr val="tx1"/>
              </a:solidFill>
              <a:sym typeface="Wingdings"/>
            </a:rPr>
            <a:t></a:t>
          </a:r>
          <a:r>
            <a:rPr lang="pt-PT" sz="2000" dirty="0" smtClean="0">
              <a:solidFill>
                <a:schemeClr val="tx1"/>
              </a:solidFill>
            </a:rPr>
            <a:t>melhoram os níveis de resiliência dos alunos,</a:t>
          </a:r>
          <a:endParaRPr lang="pt-PT" sz="2000" dirty="0">
            <a:solidFill>
              <a:schemeClr val="tx1"/>
            </a:solidFill>
          </a:endParaRPr>
        </a:p>
      </dgm:t>
    </dgm:pt>
    <dgm:pt modelId="{2F7C05B9-8977-41F0-9A05-5E4C2AE6D5E1}" type="parTrans" cxnId="{4F2E1E2C-E345-4169-BF7D-16F31C47CEBF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B9D4273F-F063-4E27-8B34-AEF4088B6067}" type="sibTrans" cxnId="{4F2E1E2C-E345-4169-BF7D-16F31C47CEBF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778365FE-1590-4B04-8430-0F675C643DDE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pt-PT" sz="2000" dirty="0" smtClean="0">
              <a:solidFill>
                <a:schemeClr val="tx1"/>
              </a:solidFill>
              <a:sym typeface="Wingdings"/>
            </a:rPr>
            <a:t></a:t>
          </a:r>
          <a:r>
            <a:rPr lang="pt-PT" sz="2000" dirty="0" smtClean="0">
              <a:solidFill>
                <a:schemeClr val="tx1"/>
              </a:solidFill>
            </a:rPr>
            <a:t>habituam-nos a associar o sucesso ao esforço, </a:t>
          </a:r>
          <a:endParaRPr lang="pt-PT" sz="2000" dirty="0">
            <a:solidFill>
              <a:schemeClr val="tx1"/>
            </a:solidFill>
          </a:endParaRPr>
        </a:p>
      </dgm:t>
    </dgm:pt>
    <dgm:pt modelId="{7D788B31-9A1B-40AB-A231-1E4DDD35EB3E}" type="parTrans" cxnId="{ECC299B5-766D-4DA3-B838-A34C3E1BECE4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F51BF402-B4D5-400F-B4A1-041C09B374A5}" type="sibTrans" cxnId="{ECC299B5-766D-4DA3-B838-A34C3E1BECE4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3E16E3FC-B749-433F-9381-EEB43C5467D4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l">
            <a:lnSpc>
              <a:spcPct val="150000"/>
            </a:lnSpc>
          </a:pPr>
          <a:r>
            <a:rPr lang="pt-PT" sz="2000" dirty="0" smtClean="0">
              <a:solidFill>
                <a:schemeClr val="tx1"/>
              </a:solidFill>
              <a:sym typeface="Wingdings"/>
            </a:rPr>
            <a:t></a:t>
          </a:r>
          <a:r>
            <a:rPr lang="pt-PT" sz="2000" dirty="0" smtClean="0">
              <a:solidFill>
                <a:schemeClr val="tx1"/>
              </a:solidFill>
            </a:rPr>
            <a:t>estimulam nos alunos uma dedicação maior à revisão das matérias e à realização de exercícios. </a:t>
          </a:r>
          <a:endParaRPr lang="pt-PT" sz="2000" dirty="0">
            <a:solidFill>
              <a:schemeClr val="tx1"/>
            </a:solidFill>
          </a:endParaRPr>
        </a:p>
      </dgm:t>
    </dgm:pt>
    <dgm:pt modelId="{F0B6E26A-84B6-4F85-B8D2-B12A89213AC8}" type="parTrans" cxnId="{F7A86B6D-A455-49A2-A520-E7E865413DE7}">
      <dgm:prSet/>
      <dgm:spPr/>
      <dgm:t>
        <a:bodyPr/>
        <a:lstStyle/>
        <a:p>
          <a:endParaRPr lang="pt-PT"/>
        </a:p>
      </dgm:t>
    </dgm:pt>
    <dgm:pt modelId="{B701BC9F-C53D-441F-84F6-634C210A8AA0}" type="sibTrans" cxnId="{F7A86B6D-A455-49A2-A520-E7E865413DE7}">
      <dgm:prSet/>
      <dgm:spPr/>
      <dgm:t>
        <a:bodyPr/>
        <a:lstStyle/>
        <a:p>
          <a:endParaRPr lang="pt-PT"/>
        </a:p>
      </dgm:t>
    </dgm:pt>
    <dgm:pt modelId="{3FC73F4E-E6BF-4EAB-B4DC-16C6DE8CB050}" type="pres">
      <dgm:prSet presAssocID="{857DFF2E-7F03-425A-BE23-4FBF3B1EF804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1C1355DD-7EF2-46D8-9FF0-31F85604305C}" type="pres">
      <dgm:prSet presAssocID="{743C72AA-F106-4A03-BB05-72254E930973}" presName="root" presStyleCnt="0">
        <dgm:presLayoutVars>
          <dgm:chMax/>
          <dgm:chPref val="4"/>
        </dgm:presLayoutVars>
      </dgm:prSet>
      <dgm:spPr/>
    </dgm:pt>
    <dgm:pt modelId="{25FEB1CD-DFD2-430D-8376-6409D5C989FF}" type="pres">
      <dgm:prSet presAssocID="{743C72AA-F106-4A03-BB05-72254E930973}" presName="rootComposite" presStyleCnt="0">
        <dgm:presLayoutVars/>
      </dgm:prSet>
      <dgm:spPr/>
    </dgm:pt>
    <dgm:pt modelId="{E41F792D-AA8D-4AC9-961D-1FF77DDD852F}" type="pres">
      <dgm:prSet presAssocID="{743C72AA-F106-4A03-BB05-72254E930973}" presName="rootText" presStyleLbl="node0" presStyleIdx="0" presStyleCnt="1" custScaleX="112281" custScaleY="129539" custLinFactNeighborY="-43684">
        <dgm:presLayoutVars>
          <dgm:chMax/>
          <dgm:chPref val="4"/>
        </dgm:presLayoutVars>
      </dgm:prSet>
      <dgm:spPr/>
      <dgm:t>
        <a:bodyPr/>
        <a:lstStyle/>
        <a:p>
          <a:endParaRPr lang="pt-PT"/>
        </a:p>
      </dgm:t>
    </dgm:pt>
    <dgm:pt modelId="{7EF954DA-4D2B-484C-A804-CC8C05C0F5A3}" type="pres">
      <dgm:prSet presAssocID="{743C72AA-F106-4A03-BB05-72254E930973}" presName="childShape" presStyleCnt="0">
        <dgm:presLayoutVars>
          <dgm:chMax val="0"/>
          <dgm:chPref val="0"/>
        </dgm:presLayoutVars>
      </dgm:prSet>
      <dgm:spPr/>
    </dgm:pt>
    <dgm:pt modelId="{B3720293-99DF-458C-88B2-BC65EE24CF10}" type="pres">
      <dgm:prSet presAssocID="{A3FDE313-03F1-4ED9-8399-2F95B81B5F9C}" presName="childComposite" presStyleCnt="0">
        <dgm:presLayoutVars>
          <dgm:chMax val="0"/>
          <dgm:chPref val="0"/>
        </dgm:presLayoutVars>
      </dgm:prSet>
      <dgm:spPr/>
    </dgm:pt>
    <dgm:pt modelId="{733B781A-C089-4A6D-8054-8D3CF6A01C3C}" type="pres">
      <dgm:prSet presAssocID="{A3FDE313-03F1-4ED9-8399-2F95B81B5F9C}" presName="Image" presStyleLbl="node1" presStyleIdx="0" presStyleCnt="3"/>
      <dgm:spPr>
        <a:noFill/>
        <a:ln>
          <a:noFill/>
        </a:ln>
      </dgm:spPr>
    </dgm:pt>
    <dgm:pt modelId="{FF3AE679-5006-4BE6-9A68-85C6E820D96F}" type="pres">
      <dgm:prSet presAssocID="{A3FDE313-03F1-4ED9-8399-2F95B81B5F9C}" presName="childText" presStyleLbl="lnNode1" presStyleIdx="0" presStyleCnt="3" custScaleX="125393" custScaleY="64043" custLinFactNeighborX="2854" custLinFactNeighborY="-166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FD1CC40-57FE-4E8F-B210-80157702FFDC}" type="pres">
      <dgm:prSet presAssocID="{778365FE-1590-4B04-8430-0F675C643DDE}" presName="childComposite" presStyleCnt="0">
        <dgm:presLayoutVars>
          <dgm:chMax val="0"/>
          <dgm:chPref val="0"/>
        </dgm:presLayoutVars>
      </dgm:prSet>
      <dgm:spPr/>
    </dgm:pt>
    <dgm:pt modelId="{8AD5CFC2-6372-4FC6-95A6-7F600729424A}" type="pres">
      <dgm:prSet presAssocID="{778365FE-1590-4B04-8430-0F675C643DDE}" presName="Image" presStyleLbl="node1" presStyleIdx="1" presStyleCnt="3"/>
      <dgm:spPr>
        <a:noFill/>
        <a:ln>
          <a:noFill/>
        </a:ln>
      </dgm:spPr>
    </dgm:pt>
    <dgm:pt modelId="{970F8AFA-6D92-4564-B0AB-525B14B51769}" type="pres">
      <dgm:prSet presAssocID="{778365FE-1590-4B04-8430-0F675C643DDE}" presName="childText" presStyleLbl="lnNode1" presStyleIdx="1" presStyleCnt="3" custScaleX="125928" custScaleY="73030" custLinFactNeighborX="2854" custLinFactNeighborY="-481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4B0B0FC-3F86-44E7-A732-E9F2F821CA6C}" type="pres">
      <dgm:prSet presAssocID="{3E16E3FC-B749-433F-9381-EEB43C5467D4}" presName="childComposite" presStyleCnt="0">
        <dgm:presLayoutVars>
          <dgm:chMax val="0"/>
          <dgm:chPref val="0"/>
        </dgm:presLayoutVars>
      </dgm:prSet>
      <dgm:spPr/>
    </dgm:pt>
    <dgm:pt modelId="{8D4F0E6F-8843-4164-A2E6-58C189AC2C28}" type="pres">
      <dgm:prSet presAssocID="{3E16E3FC-B749-433F-9381-EEB43C5467D4}" presName="Image" presStyleLbl="node1" presStyleIdx="2" presStyleCnt="3"/>
      <dgm:spPr>
        <a:noFill/>
        <a:ln>
          <a:noFill/>
        </a:ln>
      </dgm:spPr>
    </dgm:pt>
    <dgm:pt modelId="{CEB69700-FE61-4963-8152-AAF01A20AF6E}" type="pres">
      <dgm:prSet presAssocID="{3E16E3FC-B749-433F-9381-EEB43C5467D4}" presName="childText" presStyleLbl="lnNode1" presStyleIdx="2" presStyleCnt="3" custScaleX="125858" custScaleY="94689" custLinFactNeighborX="2854" custLinFactNeighborY="-596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136DC8D-273C-47BC-AA2A-3ACF1E6B2891}" type="presOf" srcId="{3E16E3FC-B749-433F-9381-EEB43C5467D4}" destId="{CEB69700-FE61-4963-8152-AAF01A20AF6E}" srcOrd="0" destOrd="0" presId="urn:microsoft.com/office/officeart/2008/layout/PictureAccentList"/>
    <dgm:cxn modelId="{4991D8BA-357B-49D6-B930-B9D5F25861A1}" type="presOf" srcId="{A3FDE313-03F1-4ED9-8399-2F95B81B5F9C}" destId="{FF3AE679-5006-4BE6-9A68-85C6E820D96F}" srcOrd="0" destOrd="0" presId="urn:microsoft.com/office/officeart/2008/layout/PictureAccentList"/>
    <dgm:cxn modelId="{4F2E1E2C-E345-4169-BF7D-16F31C47CEBF}" srcId="{743C72AA-F106-4A03-BB05-72254E930973}" destId="{A3FDE313-03F1-4ED9-8399-2F95B81B5F9C}" srcOrd="0" destOrd="0" parTransId="{2F7C05B9-8977-41F0-9A05-5E4C2AE6D5E1}" sibTransId="{B9D4273F-F063-4E27-8B34-AEF4088B6067}"/>
    <dgm:cxn modelId="{F7A86B6D-A455-49A2-A520-E7E865413DE7}" srcId="{743C72AA-F106-4A03-BB05-72254E930973}" destId="{3E16E3FC-B749-433F-9381-EEB43C5467D4}" srcOrd="2" destOrd="0" parTransId="{F0B6E26A-84B6-4F85-B8D2-B12A89213AC8}" sibTransId="{B701BC9F-C53D-441F-84F6-634C210A8AA0}"/>
    <dgm:cxn modelId="{ECC299B5-766D-4DA3-B838-A34C3E1BECE4}" srcId="{743C72AA-F106-4A03-BB05-72254E930973}" destId="{778365FE-1590-4B04-8430-0F675C643DDE}" srcOrd="1" destOrd="0" parTransId="{7D788B31-9A1B-40AB-A231-1E4DDD35EB3E}" sibTransId="{F51BF402-B4D5-400F-B4A1-041C09B374A5}"/>
    <dgm:cxn modelId="{BC2964B6-4891-4243-94EB-CBD06D93256E}" srcId="{857DFF2E-7F03-425A-BE23-4FBF3B1EF804}" destId="{743C72AA-F106-4A03-BB05-72254E930973}" srcOrd="0" destOrd="0" parTransId="{513BFE53-7E54-4240-A1B7-8DA1E97E9C06}" sibTransId="{3D9ACEEF-13B3-4610-B224-352D9A9051F1}"/>
    <dgm:cxn modelId="{0C9CA0A0-058B-46B4-A9BB-DE00E1C281C0}" type="presOf" srcId="{778365FE-1590-4B04-8430-0F675C643DDE}" destId="{970F8AFA-6D92-4564-B0AB-525B14B51769}" srcOrd="0" destOrd="0" presId="urn:microsoft.com/office/officeart/2008/layout/PictureAccentList"/>
    <dgm:cxn modelId="{A2783D6B-781A-4D26-84E4-BE326B0666C6}" type="presOf" srcId="{857DFF2E-7F03-425A-BE23-4FBF3B1EF804}" destId="{3FC73F4E-E6BF-4EAB-B4DC-16C6DE8CB050}" srcOrd="0" destOrd="0" presId="urn:microsoft.com/office/officeart/2008/layout/PictureAccentList"/>
    <dgm:cxn modelId="{69AC4F06-5072-4531-AF18-2C4B6A5B613B}" type="presOf" srcId="{743C72AA-F106-4A03-BB05-72254E930973}" destId="{E41F792D-AA8D-4AC9-961D-1FF77DDD852F}" srcOrd="0" destOrd="0" presId="urn:microsoft.com/office/officeart/2008/layout/PictureAccentList"/>
    <dgm:cxn modelId="{0080E398-DDC0-4BB7-B973-95529B7B2452}" type="presParOf" srcId="{3FC73F4E-E6BF-4EAB-B4DC-16C6DE8CB050}" destId="{1C1355DD-7EF2-46D8-9FF0-31F85604305C}" srcOrd="0" destOrd="0" presId="urn:microsoft.com/office/officeart/2008/layout/PictureAccentList"/>
    <dgm:cxn modelId="{91D3EF15-DD53-46BF-9523-B804C0285F10}" type="presParOf" srcId="{1C1355DD-7EF2-46D8-9FF0-31F85604305C}" destId="{25FEB1CD-DFD2-430D-8376-6409D5C989FF}" srcOrd="0" destOrd="0" presId="urn:microsoft.com/office/officeart/2008/layout/PictureAccentList"/>
    <dgm:cxn modelId="{179BFB67-9502-4C04-A5C3-001D7369AFC6}" type="presParOf" srcId="{25FEB1CD-DFD2-430D-8376-6409D5C989FF}" destId="{E41F792D-AA8D-4AC9-961D-1FF77DDD852F}" srcOrd="0" destOrd="0" presId="urn:microsoft.com/office/officeart/2008/layout/PictureAccentList"/>
    <dgm:cxn modelId="{54EADECB-8FAC-4595-907E-636B366F4B16}" type="presParOf" srcId="{1C1355DD-7EF2-46D8-9FF0-31F85604305C}" destId="{7EF954DA-4D2B-484C-A804-CC8C05C0F5A3}" srcOrd="1" destOrd="0" presId="urn:microsoft.com/office/officeart/2008/layout/PictureAccentList"/>
    <dgm:cxn modelId="{C32CA5D4-5F5B-4CBB-9338-111324B7C158}" type="presParOf" srcId="{7EF954DA-4D2B-484C-A804-CC8C05C0F5A3}" destId="{B3720293-99DF-458C-88B2-BC65EE24CF10}" srcOrd="0" destOrd="0" presId="urn:microsoft.com/office/officeart/2008/layout/PictureAccentList"/>
    <dgm:cxn modelId="{B80DB50D-A78A-4B67-AE28-48CD752B5BC6}" type="presParOf" srcId="{B3720293-99DF-458C-88B2-BC65EE24CF10}" destId="{733B781A-C089-4A6D-8054-8D3CF6A01C3C}" srcOrd="0" destOrd="0" presId="urn:microsoft.com/office/officeart/2008/layout/PictureAccentList"/>
    <dgm:cxn modelId="{3C1820C5-436B-4110-8536-0F7F4F013072}" type="presParOf" srcId="{B3720293-99DF-458C-88B2-BC65EE24CF10}" destId="{FF3AE679-5006-4BE6-9A68-85C6E820D96F}" srcOrd="1" destOrd="0" presId="urn:microsoft.com/office/officeart/2008/layout/PictureAccentList"/>
    <dgm:cxn modelId="{6D77318D-9500-4349-BD21-745A1786102C}" type="presParOf" srcId="{7EF954DA-4D2B-484C-A804-CC8C05C0F5A3}" destId="{9FD1CC40-57FE-4E8F-B210-80157702FFDC}" srcOrd="1" destOrd="0" presId="urn:microsoft.com/office/officeart/2008/layout/PictureAccentList"/>
    <dgm:cxn modelId="{BE1C69F1-DF87-4D6A-A07A-02F8A2D993E6}" type="presParOf" srcId="{9FD1CC40-57FE-4E8F-B210-80157702FFDC}" destId="{8AD5CFC2-6372-4FC6-95A6-7F600729424A}" srcOrd="0" destOrd="0" presId="urn:microsoft.com/office/officeart/2008/layout/PictureAccentList"/>
    <dgm:cxn modelId="{E5287C42-CDA7-461F-9BDE-3B32E280835B}" type="presParOf" srcId="{9FD1CC40-57FE-4E8F-B210-80157702FFDC}" destId="{970F8AFA-6D92-4564-B0AB-525B14B51769}" srcOrd="1" destOrd="0" presId="urn:microsoft.com/office/officeart/2008/layout/PictureAccentList"/>
    <dgm:cxn modelId="{225977BE-72A7-4D56-9C73-AE9D62DD2CE2}" type="presParOf" srcId="{7EF954DA-4D2B-484C-A804-CC8C05C0F5A3}" destId="{F4B0B0FC-3F86-44E7-A732-E9F2F821CA6C}" srcOrd="2" destOrd="0" presId="urn:microsoft.com/office/officeart/2008/layout/PictureAccentList"/>
    <dgm:cxn modelId="{74EFF1EE-B0A7-4A60-A51D-9A4C4EDAB0C2}" type="presParOf" srcId="{F4B0B0FC-3F86-44E7-A732-E9F2F821CA6C}" destId="{8D4F0E6F-8843-4164-A2E6-58C189AC2C28}" srcOrd="0" destOrd="0" presId="urn:microsoft.com/office/officeart/2008/layout/PictureAccentList"/>
    <dgm:cxn modelId="{C7020FE2-E6E0-4BD3-8B6B-E1E0F7F90241}" type="presParOf" srcId="{F4B0B0FC-3F86-44E7-A732-E9F2F821CA6C}" destId="{CEB69700-FE61-4963-8152-AAF01A20AF6E}" srcOrd="1" destOrd="0" presId="urn:microsoft.com/office/officeart/2008/layout/PictureAccent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236E0E-0E79-48BD-A805-B1E1A288E18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4C050F1-8C8E-4E9A-9942-EA8DBCFDA546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PT" sz="2400" dirty="0" smtClean="0">
              <a:solidFill>
                <a:schemeClr val="tx1"/>
              </a:solidFill>
            </a:rPr>
            <a:t>1ª fase </a:t>
          </a:r>
          <a:endParaRPr lang="pt-PT" sz="2400" dirty="0">
            <a:solidFill>
              <a:schemeClr val="tx1"/>
            </a:solidFill>
          </a:endParaRPr>
        </a:p>
      </dgm:t>
    </dgm:pt>
    <dgm:pt modelId="{54116FCC-D590-4990-BA11-23936B7A9535}" type="parTrans" cxnId="{04685FE2-1439-4D1B-9445-9E39DAC3B3AE}">
      <dgm:prSet/>
      <dgm:spPr/>
      <dgm:t>
        <a:bodyPr/>
        <a:lstStyle/>
        <a:p>
          <a:endParaRPr lang="pt-PT"/>
        </a:p>
      </dgm:t>
    </dgm:pt>
    <dgm:pt modelId="{ABADC213-F13D-43C3-A0D1-280C8F7FD538}" type="sibTrans" cxnId="{04685FE2-1439-4D1B-9445-9E39DAC3B3AE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pt-PT"/>
        </a:p>
      </dgm:t>
    </dgm:pt>
    <dgm:pt modelId="{5484D80F-390E-4B42-92D5-D2FC6456AB29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PT" sz="2000" dirty="0" smtClean="0">
              <a:solidFill>
                <a:schemeClr val="tx1"/>
              </a:solidFill>
            </a:rPr>
            <a:t> obrigatória a todos os alunos</a:t>
          </a:r>
          <a:endParaRPr lang="pt-PT" sz="2000" dirty="0"/>
        </a:p>
      </dgm:t>
    </dgm:pt>
    <dgm:pt modelId="{085F6346-8BE8-42A6-AA4F-599BD93422BE}" type="parTrans" cxnId="{DF094E25-5FEB-4680-B5C6-5D863CEA1628}">
      <dgm:prSet/>
      <dgm:spPr/>
      <dgm:t>
        <a:bodyPr/>
        <a:lstStyle/>
        <a:p>
          <a:endParaRPr lang="pt-PT"/>
        </a:p>
      </dgm:t>
    </dgm:pt>
    <dgm:pt modelId="{D52F8A03-D74A-4AAA-818F-4DC97CADEF54}" type="sibTrans" cxnId="{DF094E25-5FEB-4680-B5C6-5D863CEA1628}">
      <dgm:prSet/>
      <dgm:spPr/>
      <dgm:t>
        <a:bodyPr/>
        <a:lstStyle/>
        <a:p>
          <a:endParaRPr lang="pt-PT"/>
        </a:p>
      </dgm:t>
    </dgm:pt>
    <dgm:pt modelId="{D2B5F811-D2E7-4B88-8EAA-F84764C74C82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defTabSz="900000">
            <a:lnSpc>
              <a:spcPct val="100000"/>
            </a:lnSpc>
            <a:spcAft>
              <a:spcPts val="0"/>
            </a:spcAft>
            <a:tabLst/>
          </a:pPr>
          <a:r>
            <a:rPr lang="pt-PT" sz="2400" dirty="0" smtClean="0">
              <a:solidFill>
                <a:schemeClr val="tx1"/>
              </a:solidFill>
            </a:rPr>
            <a:t>2ª fase</a:t>
          </a:r>
        </a:p>
        <a:p>
          <a:pPr algn="l" defTabSz="900000">
            <a:lnSpc>
              <a:spcPct val="100000"/>
            </a:lnSpc>
            <a:spcAft>
              <a:spcPts val="0"/>
            </a:spcAft>
            <a:tabLst/>
          </a:pPr>
          <a:endParaRPr lang="pt-PT" sz="2400" dirty="0">
            <a:solidFill>
              <a:schemeClr val="tx1"/>
            </a:solidFill>
          </a:endParaRPr>
        </a:p>
      </dgm:t>
    </dgm:pt>
    <dgm:pt modelId="{89968CCA-64B7-4596-B21F-F01601AB8C44}" type="parTrans" cxnId="{32B93455-A058-4769-B9C0-295B9031379E}">
      <dgm:prSet/>
      <dgm:spPr/>
      <dgm:t>
        <a:bodyPr/>
        <a:lstStyle/>
        <a:p>
          <a:endParaRPr lang="pt-PT"/>
        </a:p>
      </dgm:t>
    </dgm:pt>
    <dgm:pt modelId="{76CA0BD2-5466-4355-B946-342C4EEDE47B}" type="sibTrans" cxnId="{32B93455-A058-4769-B9C0-295B9031379E}">
      <dgm:prSet/>
      <dgm:spPr/>
      <dgm:t>
        <a:bodyPr/>
        <a:lstStyle/>
        <a:p>
          <a:endParaRPr lang="pt-PT"/>
        </a:p>
      </dgm:t>
    </dgm:pt>
    <dgm:pt modelId="{ED5C0234-3572-4C51-8C28-9608C0156EA7}" type="pres">
      <dgm:prSet presAssocID="{9B236E0E-0E79-48BD-A805-B1E1A288E18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7AFE84B3-D969-4FFA-B975-EF2DED5BA7A5}" type="pres">
      <dgm:prSet presAssocID="{9B236E0E-0E79-48BD-A805-B1E1A288E18C}" presName="dummyMaxCanvas" presStyleCnt="0">
        <dgm:presLayoutVars/>
      </dgm:prSet>
      <dgm:spPr/>
    </dgm:pt>
    <dgm:pt modelId="{5FE08035-D2BA-4B78-A970-9197FF76BE45}" type="pres">
      <dgm:prSet presAssocID="{9B236E0E-0E79-48BD-A805-B1E1A288E18C}" presName="TwoNodes_1" presStyleLbl="node1" presStyleIdx="0" presStyleCnt="2" custScaleY="42665" custLinFactNeighborX="-1118" custLinFactNeighborY="-2796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3D614A9-BE4A-4E5B-8146-E6CA8C68CB71}" type="pres">
      <dgm:prSet presAssocID="{9B236E0E-0E79-48BD-A805-B1E1A288E18C}" presName="TwoNodes_2" presStyleLbl="node1" presStyleIdx="1" presStyleCnt="2" custScaleX="96404" custScaleY="166097" custLinFactNeighborX="-4287" custLinFactNeighborY="-1644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66AD360-3147-4FBF-9122-6246CCE91E3F}" type="pres">
      <dgm:prSet presAssocID="{9B236E0E-0E79-48BD-A805-B1E1A288E18C}" presName="TwoConn_1-2" presStyleLbl="fgAccFollowNode1" presStyleIdx="0" presStyleCnt="1" custScaleX="67930" custScaleY="100000" custLinFactX="-93338" custLinFactNeighborX="-100000" custLinFactNeighborY="-6986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23EAA3E-9DDE-4502-A680-C9F8D05EE89B}" type="pres">
      <dgm:prSet presAssocID="{9B236E0E-0E79-48BD-A805-B1E1A288E18C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EE17655-608D-4DF4-B949-58794CEB099B}" type="pres">
      <dgm:prSet presAssocID="{9B236E0E-0E79-48BD-A805-B1E1A288E18C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40A2D6D0-CFE2-40DB-9D62-64B5DFFED000}" type="presOf" srcId="{5484D80F-390E-4B42-92D5-D2FC6456AB29}" destId="{5FE08035-D2BA-4B78-A970-9197FF76BE45}" srcOrd="0" destOrd="1" presId="urn:microsoft.com/office/officeart/2005/8/layout/vProcess5"/>
    <dgm:cxn modelId="{6386718D-A469-4454-84E1-3DFE2314C493}" type="presOf" srcId="{ABADC213-F13D-43C3-A0D1-280C8F7FD538}" destId="{F66AD360-3147-4FBF-9122-6246CCE91E3F}" srcOrd="0" destOrd="0" presId="urn:microsoft.com/office/officeart/2005/8/layout/vProcess5"/>
    <dgm:cxn modelId="{1511BAB5-87FE-4A2B-B4A6-D5227C34D77F}" type="presOf" srcId="{D2B5F811-D2E7-4B88-8EAA-F84764C74C82}" destId="{0EE17655-608D-4DF4-B949-58794CEB099B}" srcOrd="1" destOrd="0" presId="urn:microsoft.com/office/officeart/2005/8/layout/vProcess5"/>
    <dgm:cxn modelId="{2DD68FBF-E092-4C51-9CD2-B21C92DC434B}" type="presOf" srcId="{F4C050F1-8C8E-4E9A-9942-EA8DBCFDA546}" destId="{D23EAA3E-9DDE-4502-A680-C9F8D05EE89B}" srcOrd="1" destOrd="0" presId="urn:microsoft.com/office/officeart/2005/8/layout/vProcess5"/>
    <dgm:cxn modelId="{32B93455-A058-4769-B9C0-295B9031379E}" srcId="{9B236E0E-0E79-48BD-A805-B1E1A288E18C}" destId="{D2B5F811-D2E7-4B88-8EAA-F84764C74C82}" srcOrd="1" destOrd="0" parTransId="{89968CCA-64B7-4596-B21F-F01601AB8C44}" sibTransId="{76CA0BD2-5466-4355-B946-342C4EEDE47B}"/>
    <dgm:cxn modelId="{93AA6E07-7403-45B4-8274-6CA8E53335D8}" type="presOf" srcId="{D2B5F811-D2E7-4B88-8EAA-F84764C74C82}" destId="{D3D614A9-BE4A-4E5B-8146-E6CA8C68CB71}" srcOrd="0" destOrd="0" presId="urn:microsoft.com/office/officeart/2005/8/layout/vProcess5"/>
    <dgm:cxn modelId="{DF094E25-5FEB-4680-B5C6-5D863CEA1628}" srcId="{F4C050F1-8C8E-4E9A-9942-EA8DBCFDA546}" destId="{5484D80F-390E-4B42-92D5-D2FC6456AB29}" srcOrd="0" destOrd="0" parTransId="{085F6346-8BE8-42A6-AA4F-599BD93422BE}" sibTransId="{D52F8A03-D74A-4AAA-818F-4DC97CADEF54}"/>
    <dgm:cxn modelId="{625B678C-D9FF-4D78-A1FE-A117B7C67E8A}" type="presOf" srcId="{5484D80F-390E-4B42-92D5-D2FC6456AB29}" destId="{D23EAA3E-9DDE-4502-A680-C9F8D05EE89B}" srcOrd="1" destOrd="1" presId="urn:microsoft.com/office/officeart/2005/8/layout/vProcess5"/>
    <dgm:cxn modelId="{C13E3B1B-F2F3-4ED9-B9E8-53E87788C630}" type="presOf" srcId="{9B236E0E-0E79-48BD-A805-B1E1A288E18C}" destId="{ED5C0234-3572-4C51-8C28-9608C0156EA7}" srcOrd="0" destOrd="0" presId="urn:microsoft.com/office/officeart/2005/8/layout/vProcess5"/>
    <dgm:cxn modelId="{87DB278F-87A2-4B36-82F4-D1AB4A06D382}" type="presOf" srcId="{F4C050F1-8C8E-4E9A-9942-EA8DBCFDA546}" destId="{5FE08035-D2BA-4B78-A970-9197FF76BE45}" srcOrd="0" destOrd="0" presId="urn:microsoft.com/office/officeart/2005/8/layout/vProcess5"/>
    <dgm:cxn modelId="{04685FE2-1439-4D1B-9445-9E39DAC3B3AE}" srcId="{9B236E0E-0E79-48BD-A805-B1E1A288E18C}" destId="{F4C050F1-8C8E-4E9A-9942-EA8DBCFDA546}" srcOrd="0" destOrd="0" parTransId="{54116FCC-D590-4990-BA11-23936B7A9535}" sibTransId="{ABADC213-F13D-43C3-A0D1-280C8F7FD538}"/>
    <dgm:cxn modelId="{CF62EC58-9854-47CF-B889-7DCC16D68BD0}" type="presParOf" srcId="{ED5C0234-3572-4C51-8C28-9608C0156EA7}" destId="{7AFE84B3-D969-4FFA-B975-EF2DED5BA7A5}" srcOrd="0" destOrd="0" presId="urn:microsoft.com/office/officeart/2005/8/layout/vProcess5"/>
    <dgm:cxn modelId="{DBCC2F78-1851-4737-BA7B-3D43D5699A84}" type="presParOf" srcId="{ED5C0234-3572-4C51-8C28-9608C0156EA7}" destId="{5FE08035-D2BA-4B78-A970-9197FF76BE45}" srcOrd="1" destOrd="0" presId="urn:microsoft.com/office/officeart/2005/8/layout/vProcess5"/>
    <dgm:cxn modelId="{6F1F8DF9-9E65-4DF4-A789-3DCCC6C916CA}" type="presParOf" srcId="{ED5C0234-3572-4C51-8C28-9608C0156EA7}" destId="{D3D614A9-BE4A-4E5B-8146-E6CA8C68CB71}" srcOrd="2" destOrd="0" presId="urn:microsoft.com/office/officeart/2005/8/layout/vProcess5"/>
    <dgm:cxn modelId="{3D460EA3-C92A-4A1F-A423-3DF022188FB1}" type="presParOf" srcId="{ED5C0234-3572-4C51-8C28-9608C0156EA7}" destId="{F66AD360-3147-4FBF-9122-6246CCE91E3F}" srcOrd="3" destOrd="0" presId="urn:microsoft.com/office/officeart/2005/8/layout/vProcess5"/>
    <dgm:cxn modelId="{35634E4F-27FF-4C09-9232-2A1060E98EBD}" type="presParOf" srcId="{ED5C0234-3572-4C51-8C28-9608C0156EA7}" destId="{D23EAA3E-9DDE-4502-A680-C9F8D05EE89B}" srcOrd="4" destOrd="0" presId="urn:microsoft.com/office/officeart/2005/8/layout/vProcess5"/>
    <dgm:cxn modelId="{1C93E547-2989-40EE-88CB-10C5C457F2F9}" type="presParOf" srcId="{ED5C0234-3572-4C51-8C28-9608C0156EA7}" destId="{0EE17655-608D-4DF4-B949-58794CEB099B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D37362-BFA0-4F05-B12B-3C6563E60983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1000FDF7-9879-49F9-A4E3-B6262FDE94C5}">
      <dgm:prSet phldrT="[Texto]" custT="1"/>
      <dgm:spPr/>
      <dgm:t>
        <a:bodyPr/>
        <a:lstStyle/>
        <a:p>
          <a:pPr algn="just"/>
          <a:r>
            <a:rPr lang="pt-PT" sz="2000" b="0" dirty="0" smtClean="0"/>
            <a:t> Podem beneficiar de prolongamento do ano letivo</a:t>
          </a:r>
          <a:endParaRPr lang="pt-PT" sz="2000" b="0" dirty="0"/>
        </a:p>
      </dgm:t>
    </dgm:pt>
    <dgm:pt modelId="{AA27D06D-C771-4C61-A451-3A3F79B5837E}" type="parTrans" cxnId="{AB2A7BCC-1828-4CD5-B606-FF68C4A939F3}">
      <dgm:prSet/>
      <dgm:spPr/>
      <dgm:t>
        <a:bodyPr/>
        <a:lstStyle/>
        <a:p>
          <a:endParaRPr lang="pt-PT"/>
        </a:p>
      </dgm:t>
    </dgm:pt>
    <dgm:pt modelId="{A5C2B7A9-62EE-4BB6-A531-FBF77FF6844F}" type="sibTrans" cxnId="{AB2A7BCC-1828-4CD5-B606-FF68C4A939F3}">
      <dgm:prSet/>
      <dgm:spPr/>
      <dgm:t>
        <a:bodyPr/>
        <a:lstStyle/>
        <a:p>
          <a:endParaRPr lang="pt-PT"/>
        </a:p>
      </dgm:t>
    </dgm:pt>
    <dgm:pt modelId="{870849A1-AE3C-4444-8A5A-4AA21B7C76DF}">
      <dgm:prSet phldrT="[Texto]" custT="1"/>
      <dgm:spPr/>
      <dgm:t>
        <a:bodyPr/>
        <a:lstStyle/>
        <a:p>
          <a:r>
            <a:rPr lang="pt-PT" sz="2000" dirty="0" smtClean="0"/>
            <a:t>O período de acompanhamento extraordinário decorre entre as reuniões de avaliação de final de ano e a realização da 2ª fase das provas finais (julho)</a:t>
          </a:r>
          <a:endParaRPr lang="pt-PT" sz="2000" dirty="0"/>
        </a:p>
      </dgm:t>
    </dgm:pt>
    <dgm:pt modelId="{EDFD38DD-1D66-4916-9808-E03970035C9E}" type="parTrans" cxnId="{9BF9A9F4-6AD4-46C2-BB69-D43EDCF129D5}">
      <dgm:prSet/>
      <dgm:spPr/>
      <dgm:t>
        <a:bodyPr/>
        <a:lstStyle/>
        <a:p>
          <a:endParaRPr lang="pt-PT"/>
        </a:p>
      </dgm:t>
    </dgm:pt>
    <dgm:pt modelId="{A2AD93E8-1186-404B-B557-3C29CBA4D576}" type="sibTrans" cxnId="{9BF9A9F4-6AD4-46C2-BB69-D43EDCF129D5}">
      <dgm:prSet/>
      <dgm:spPr/>
      <dgm:t>
        <a:bodyPr/>
        <a:lstStyle/>
        <a:p>
          <a:endParaRPr lang="pt-PT"/>
        </a:p>
      </dgm:t>
    </dgm:pt>
    <dgm:pt modelId="{1BC5612B-3BF2-4A42-A422-D1A22C03716F}">
      <dgm:prSet custT="1"/>
      <dgm:spPr/>
      <dgm:t>
        <a:bodyPr/>
        <a:lstStyle/>
        <a:p>
          <a:pPr algn="just"/>
          <a:r>
            <a:rPr lang="pt-PT" sz="2000" dirty="0" smtClean="0"/>
            <a:t>O EE que não pretenda este acompanhamento extraordinário deverá comunicar, por escrito, à diretora da escola.</a:t>
          </a:r>
          <a:endParaRPr lang="pt-PT" sz="2000" dirty="0"/>
        </a:p>
      </dgm:t>
    </dgm:pt>
    <dgm:pt modelId="{A5BADB3E-534A-4934-9965-4822FA1E779A}" type="parTrans" cxnId="{2156E433-2347-4A82-BB60-2AFBFE17E7DD}">
      <dgm:prSet/>
      <dgm:spPr/>
      <dgm:t>
        <a:bodyPr/>
        <a:lstStyle/>
        <a:p>
          <a:endParaRPr lang="pt-PT"/>
        </a:p>
      </dgm:t>
    </dgm:pt>
    <dgm:pt modelId="{8DC731FD-6E64-4421-BE62-0C29C310BB6E}" type="sibTrans" cxnId="{2156E433-2347-4A82-BB60-2AFBFE17E7DD}">
      <dgm:prSet custLinFactNeighborX="18336" custLinFactNeighborY="-27996"/>
      <dgm:spPr/>
      <dgm:t>
        <a:bodyPr/>
        <a:lstStyle/>
        <a:p>
          <a:endParaRPr lang="pt-PT"/>
        </a:p>
      </dgm:t>
    </dgm:pt>
    <dgm:pt modelId="{A99C73D1-F3E0-4723-BBD3-55231602C4F3}">
      <dgm:prSet phldrT="[Texto]" custT="1"/>
      <dgm:spPr/>
      <dgm:t>
        <a:bodyPr/>
        <a:lstStyle/>
        <a:p>
          <a:pPr algn="just">
            <a:lnSpc>
              <a:spcPct val="100000"/>
            </a:lnSpc>
            <a:spcAft>
              <a:spcPts val="0"/>
            </a:spcAft>
          </a:pPr>
          <a:r>
            <a:rPr lang="pt-PT" sz="2400" b="1" dirty="0" smtClean="0"/>
            <a:t>**</a:t>
          </a:r>
          <a:r>
            <a:rPr lang="pt-PT" sz="2000" dirty="0" smtClean="0"/>
            <a:t>Destina-se apenas à recuperação de classificações inferiores a três. A inscrição na 2ªfase  obriga ao pagamento de 5€.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pt-PT" sz="2000" dirty="0" smtClean="0"/>
            <a:t>No caso de aluno aprovados pagam 3€ pela inscrição na 2ª fase.</a:t>
          </a:r>
          <a:endParaRPr lang="pt-PT" sz="2000" dirty="0"/>
        </a:p>
      </dgm:t>
    </dgm:pt>
    <dgm:pt modelId="{1B8D4005-691B-4CDA-9CCA-0E8233EE56E9}" type="sibTrans" cxnId="{452AE9F5-BDAA-4E8B-9695-6DA71D7EFB1E}">
      <dgm:prSet/>
      <dgm:spPr/>
      <dgm:t>
        <a:bodyPr/>
        <a:lstStyle/>
        <a:p>
          <a:endParaRPr lang="pt-PT"/>
        </a:p>
      </dgm:t>
    </dgm:pt>
    <dgm:pt modelId="{E2AA4779-E87A-4183-9444-E2010B2F623B}" type="parTrans" cxnId="{452AE9F5-BDAA-4E8B-9695-6DA71D7EFB1E}">
      <dgm:prSet/>
      <dgm:spPr/>
      <dgm:t>
        <a:bodyPr/>
        <a:lstStyle/>
        <a:p>
          <a:endParaRPr lang="pt-PT"/>
        </a:p>
      </dgm:t>
    </dgm:pt>
    <dgm:pt modelId="{A4D400BA-C49A-4551-9D40-FFD6D1D86565}" type="pres">
      <dgm:prSet presAssocID="{12D37362-BFA0-4F05-B12B-3C6563E60983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B86F052F-6877-4BD9-8CDC-91FA24BC8949}" type="pres">
      <dgm:prSet presAssocID="{1000FDF7-9879-49F9-A4E3-B6262FDE94C5}" presName="node" presStyleLbl="node1" presStyleIdx="0" presStyleCnt="4" custScaleX="397620" custScaleY="7482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05EAE7B-9095-4B45-8C1E-8A051C8C400B}" type="pres">
      <dgm:prSet presAssocID="{A5C2B7A9-62EE-4BB6-A531-FBF77FF6844F}" presName="sibTrans" presStyleLbl="sibTrans2D1" presStyleIdx="0" presStyleCnt="3" custLinFactNeighborX="-3761" custLinFactNeighborY="-23905"/>
      <dgm:spPr/>
      <dgm:t>
        <a:bodyPr/>
        <a:lstStyle/>
        <a:p>
          <a:endParaRPr lang="pt-PT"/>
        </a:p>
      </dgm:t>
    </dgm:pt>
    <dgm:pt modelId="{89FF7323-1AF1-4A52-984E-7E9DED149CE1}" type="pres">
      <dgm:prSet presAssocID="{A5C2B7A9-62EE-4BB6-A531-FBF77FF6844F}" presName="connectorText" presStyleLbl="sibTrans2D1" presStyleIdx="0" presStyleCnt="3"/>
      <dgm:spPr/>
      <dgm:t>
        <a:bodyPr/>
        <a:lstStyle/>
        <a:p>
          <a:endParaRPr lang="pt-PT"/>
        </a:p>
      </dgm:t>
    </dgm:pt>
    <dgm:pt modelId="{BE241EEE-2957-48F6-9E46-E862CCFDF3AE}" type="pres">
      <dgm:prSet presAssocID="{870849A1-AE3C-4444-8A5A-4AA21B7C76DF}" presName="node" presStyleLbl="node1" presStyleIdx="1" presStyleCnt="4" custScaleX="397620" custScaleY="181376" custLinFactNeighborY="-4525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4531CFA-7A95-473C-9F22-17E27EAE1358}" type="pres">
      <dgm:prSet presAssocID="{A2AD93E8-1186-404B-B557-3C29CBA4D576}" presName="sibTrans" presStyleLbl="sibTrans2D1" presStyleIdx="1" presStyleCnt="3" custLinFactNeighborX="18336" custLinFactNeighborY="-27996"/>
      <dgm:spPr/>
      <dgm:t>
        <a:bodyPr/>
        <a:lstStyle/>
        <a:p>
          <a:endParaRPr lang="pt-PT"/>
        </a:p>
      </dgm:t>
    </dgm:pt>
    <dgm:pt modelId="{611496AB-891A-4F54-84AD-AC78EBF41371}" type="pres">
      <dgm:prSet presAssocID="{A2AD93E8-1186-404B-B557-3C29CBA4D576}" presName="connectorText" presStyleLbl="sibTrans2D1" presStyleIdx="1" presStyleCnt="3"/>
      <dgm:spPr/>
      <dgm:t>
        <a:bodyPr/>
        <a:lstStyle/>
        <a:p>
          <a:endParaRPr lang="pt-PT"/>
        </a:p>
      </dgm:t>
    </dgm:pt>
    <dgm:pt modelId="{4340E094-7D29-4E61-80B2-50505FE5824C}" type="pres">
      <dgm:prSet presAssocID="{A99C73D1-F3E0-4723-BBD3-55231602C4F3}" presName="node" presStyleLbl="node1" presStyleIdx="2" presStyleCnt="4" custScaleX="397620" custScaleY="265234" custLinFactNeighborX="-3898" custLinFactNeighborY="-8679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3A155C1-553D-47DB-9C21-F2A7C35F70D4}" type="pres">
      <dgm:prSet presAssocID="{1B8D4005-691B-4CDA-9CCA-0E8233EE56E9}" presName="sibTrans" presStyleLbl="sibTrans2D1" presStyleIdx="2" presStyleCnt="3" custScaleX="92977" custLinFactNeighborX="20067" custLinFactNeighborY="24034"/>
      <dgm:spPr/>
      <dgm:t>
        <a:bodyPr/>
        <a:lstStyle/>
        <a:p>
          <a:endParaRPr lang="pt-PT"/>
        </a:p>
      </dgm:t>
    </dgm:pt>
    <dgm:pt modelId="{465EB02F-C1E1-40C2-8176-F317382411E6}" type="pres">
      <dgm:prSet presAssocID="{1B8D4005-691B-4CDA-9CCA-0E8233EE56E9}" presName="connectorText" presStyleLbl="sibTrans2D1" presStyleIdx="2" presStyleCnt="3"/>
      <dgm:spPr/>
      <dgm:t>
        <a:bodyPr/>
        <a:lstStyle/>
        <a:p>
          <a:endParaRPr lang="pt-PT"/>
        </a:p>
      </dgm:t>
    </dgm:pt>
    <dgm:pt modelId="{57DD19AA-212E-42C9-97AD-DE182BBD20D1}" type="pres">
      <dgm:prSet presAssocID="{1BC5612B-3BF2-4A42-A422-D1A22C03716F}" presName="node" presStyleLbl="node1" presStyleIdx="3" presStyleCnt="4" custScaleX="397620" custScaleY="141975" custLinFactNeighborX="-3898" custLinFactNeighborY="-3421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8D83E724-F335-4E75-8588-FAF5BBD7FA2C}" type="presOf" srcId="{1B8D4005-691B-4CDA-9CCA-0E8233EE56E9}" destId="{465EB02F-C1E1-40C2-8176-F317382411E6}" srcOrd="1" destOrd="0" presId="urn:microsoft.com/office/officeart/2005/8/layout/process2"/>
    <dgm:cxn modelId="{8CD2A9BF-7191-4044-AA5D-48E09DEF9258}" type="presOf" srcId="{12D37362-BFA0-4F05-B12B-3C6563E60983}" destId="{A4D400BA-C49A-4551-9D40-FFD6D1D86565}" srcOrd="0" destOrd="0" presId="urn:microsoft.com/office/officeart/2005/8/layout/process2"/>
    <dgm:cxn modelId="{AB2A7BCC-1828-4CD5-B606-FF68C4A939F3}" srcId="{12D37362-BFA0-4F05-B12B-3C6563E60983}" destId="{1000FDF7-9879-49F9-A4E3-B6262FDE94C5}" srcOrd="0" destOrd="0" parTransId="{AA27D06D-C771-4C61-A451-3A3F79B5837E}" sibTransId="{A5C2B7A9-62EE-4BB6-A531-FBF77FF6844F}"/>
    <dgm:cxn modelId="{9BF9A9F4-6AD4-46C2-BB69-D43EDCF129D5}" srcId="{12D37362-BFA0-4F05-B12B-3C6563E60983}" destId="{870849A1-AE3C-4444-8A5A-4AA21B7C76DF}" srcOrd="1" destOrd="0" parTransId="{EDFD38DD-1D66-4916-9808-E03970035C9E}" sibTransId="{A2AD93E8-1186-404B-B557-3C29CBA4D576}"/>
    <dgm:cxn modelId="{F69FBFAE-D5CD-4645-82BE-45DD9129183F}" type="presOf" srcId="{870849A1-AE3C-4444-8A5A-4AA21B7C76DF}" destId="{BE241EEE-2957-48F6-9E46-E862CCFDF3AE}" srcOrd="0" destOrd="0" presId="urn:microsoft.com/office/officeart/2005/8/layout/process2"/>
    <dgm:cxn modelId="{79A099D4-CFE8-494D-8175-DAC4D78BC5BB}" type="presOf" srcId="{1B8D4005-691B-4CDA-9CCA-0E8233EE56E9}" destId="{13A155C1-553D-47DB-9C21-F2A7C35F70D4}" srcOrd="0" destOrd="0" presId="urn:microsoft.com/office/officeart/2005/8/layout/process2"/>
    <dgm:cxn modelId="{BA5AB8D9-CCEE-4872-A5A0-30A73DC5BA6F}" type="presOf" srcId="{A2AD93E8-1186-404B-B557-3C29CBA4D576}" destId="{611496AB-891A-4F54-84AD-AC78EBF41371}" srcOrd="1" destOrd="0" presId="urn:microsoft.com/office/officeart/2005/8/layout/process2"/>
    <dgm:cxn modelId="{001C2FFB-8ACA-44C7-B880-D5DAF70E2352}" type="presOf" srcId="{1BC5612B-3BF2-4A42-A422-D1A22C03716F}" destId="{57DD19AA-212E-42C9-97AD-DE182BBD20D1}" srcOrd="0" destOrd="0" presId="urn:microsoft.com/office/officeart/2005/8/layout/process2"/>
    <dgm:cxn modelId="{2156E433-2347-4A82-BB60-2AFBFE17E7DD}" srcId="{12D37362-BFA0-4F05-B12B-3C6563E60983}" destId="{1BC5612B-3BF2-4A42-A422-D1A22C03716F}" srcOrd="3" destOrd="0" parTransId="{A5BADB3E-534A-4934-9965-4822FA1E779A}" sibTransId="{8DC731FD-6E64-4421-BE62-0C29C310BB6E}"/>
    <dgm:cxn modelId="{85A3C2B1-CBAF-4067-B4BF-3F6019880481}" type="presOf" srcId="{1000FDF7-9879-49F9-A4E3-B6262FDE94C5}" destId="{B86F052F-6877-4BD9-8CDC-91FA24BC8949}" srcOrd="0" destOrd="0" presId="urn:microsoft.com/office/officeart/2005/8/layout/process2"/>
    <dgm:cxn modelId="{F91C19EF-72C9-4D90-A7D6-401742E5271F}" type="presOf" srcId="{A2AD93E8-1186-404B-B557-3C29CBA4D576}" destId="{64531CFA-7A95-473C-9F22-17E27EAE1358}" srcOrd="0" destOrd="0" presId="urn:microsoft.com/office/officeart/2005/8/layout/process2"/>
    <dgm:cxn modelId="{B8724BA3-E5C1-44A9-8FD4-FAE1D41FB216}" type="presOf" srcId="{A5C2B7A9-62EE-4BB6-A531-FBF77FF6844F}" destId="{89FF7323-1AF1-4A52-984E-7E9DED149CE1}" srcOrd="1" destOrd="0" presId="urn:microsoft.com/office/officeart/2005/8/layout/process2"/>
    <dgm:cxn modelId="{788A9FC7-E0DC-4350-9B35-46441E430F04}" type="presOf" srcId="{A99C73D1-F3E0-4723-BBD3-55231602C4F3}" destId="{4340E094-7D29-4E61-80B2-50505FE5824C}" srcOrd="0" destOrd="0" presId="urn:microsoft.com/office/officeart/2005/8/layout/process2"/>
    <dgm:cxn modelId="{15E012F7-841B-4A78-8A86-267F30580ECF}" type="presOf" srcId="{A5C2B7A9-62EE-4BB6-A531-FBF77FF6844F}" destId="{205EAE7B-9095-4B45-8C1E-8A051C8C400B}" srcOrd="0" destOrd="0" presId="urn:microsoft.com/office/officeart/2005/8/layout/process2"/>
    <dgm:cxn modelId="{452AE9F5-BDAA-4E8B-9695-6DA71D7EFB1E}" srcId="{12D37362-BFA0-4F05-B12B-3C6563E60983}" destId="{A99C73D1-F3E0-4723-BBD3-55231602C4F3}" srcOrd="2" destOrd="0" parTransId="{E2AA4779-E87A-4183-9444-E2010B2F623B}" sibTransId="{1B8D4005-691B-4CDA-9CCA-0E8233EE56E9}"/>
    <dgm:cxn modelId="{589F2691-EFC5-4C70-8032-D5E4A90061CE}" type="presParOf" srcId="{A4D400BA-C49A-4551-9D40-FFD6D1D86565}" destId="{B86F052F-6877-4BD9-8CDC-91FA24BC8949}" srcOrd="0" destOrd="0" presId="urn:microsoft.com/office/officeart/2005/8/layout/process2"/>
    <dgm:cxn modelId="{4843BBAE-661B-49BC-86A3-F5B43ECEA00F}" type="presParOf" srcId="{A4D400BA-C49A-4551-9D40-FFD6D1D86565}" destId="{205EAE7B-9095-4B45-8C1E-8A051C8C400B}" srcOrd="1" destOrd="0" presId="urn:microsoft.com/office/officeart/2005/8/layout/process2"/>
    <dgm:cxn modelId="{068363B8-E420-4DEE-8878-20E735DC4B9A}" type="presParOf" srcId="{205EAE7B-9095-4B45-8C1E-8A051C8C400B}" destId="{89FF7323-1AF1-4A52-984E-7E9DED149CE1}" srcOrd="0" destOrd="0" presId="urn:microsoft.com/office/officeart/2005/8/layout/process2"/>
    <dgm:cxn modelId="{9AD6232C-E9FD-4872-B5C4-7F13B296226B}" type="presParOf" srcId="{A4D400BA-C49A-4551-9D40-FFD6D1D86565}" destId="{BE241EEE-2957-48F6-9E46-E862CCFDF3AE}" srcOrd="2" destOrd="0" presId="urn:microsoft.com/office/officeart/2005/8/layout/process2"/>
    <dgm:cxn modelId="{2A5703D9-2DAD-41A6-91AA-3620F04764C8}" type="presParOf" srcId="{A4D400BA-C49A-4551-9D40-FFD6D1D86565}" destId="{64531CFA-7A95-473C-9F22-17E27EAE1358}" srcOrd="3" destOrd="0" presId="urn:microsoft.com/office/officeart/2005/8/layout/process2"/>
    <dgm:cxn modelId="{CA49A837-64AB-4859-84C0-8CC71BDCAD80}" type="presParOf" srcId="{64531CFA-7A95-473C-9F22-17E27EAE1358}" destId="{611496AB-891A-4F54-84AD-AC78EBF41371}" srcOrd="0" destOrd="0" presId="urn:microsoft.com/office/officeart/2005/8/layout/process2"/>
    <dgm:cxn modelId="{5734E4E4-1108-42F1-B894-7E45AD860EE9}" type="presParOf" srcId="{A4D400BA-C49A-4551-9D40-FFD6D1D86565}" destId="{4340E094-7D29-4E61-80B2-50505FE5824C}" srcOrd="4" destOrd="0" presId="urn:microsoft.com/office/officeart/2005/8/layout/process2"/>
    <dgm:cxn modelId="{6C2184F5-C73B-432C-9CCB-EE66DE302B3A}" type="presParOf" srcId="{A4D400BA-C49A-4551-9D40-FFD6D1D86565}" destId="{13A155C1-553D-47DB-9C21-F2A7C35F70D4}" srcOrd="5" destOrd="0" presId="urn:microsoft.com/office/officeart/2005/8/layout/process2"/>
    <dgm:cxn modelId="{CD13A929-FB81-45EF-BFF2-8D51D0DB68E5}" type="presParOf" srcId="{13A155C1-553D-47DB-9C21-F2A7C35F70D4}" destId="{465EB02F-C1E1-40C2-8176-F317382411E6}" srcOrd="0" destOrd="0" presId="urn:microsoft.com/office/officeart/2005/8/layout/process2"/>
    <dgm:cxn modelId="{58826EA2-7EE1-4880-806A-D950E9AA188D}" type="presParOf" srcId="{A4D400BA-C49A-4551-9D40-FFD6D1D86565}" destId="{57DD19AA-212E-42C9-97AD-DE182BBD20D1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DB6562-686F-416C-9FED-9B656C13C1C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FE2424AD-D072-49CE-90D5-10D81BF32AE1}">
      <dgm:prSet phldrT="[Texto]" custT="1"/>
      <dgm:spPr/>
      <dgm:t>
        <a:bodyPr/>
        <a:lstStyle/>
        <a:p>
          <a:r>
            <a:rPr lang="pt-PT" sz="2400" b="1" dirty="0" smtClean="0">
              <a:solidFill>
                <a:schemeClr val="tx1"/>
              </a:solidFill>
            </a:rPr>
            <a:t>1ª Fase</a:t>
          </a:r>
        </a:p>
      </dgm:t>
    </dgm:pt>
    <dgm:pt modelId="{7E968566-C1AF-4D6E-A667-A3A18AB55892}" type="parTrans" cxnId="{180F708E-0C33-475C-86A8-AB68A78958AF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D18D46BC-45B8-4910-AC92-84AE4104BFD1}" type="sibTrans" cxnId="{180F708E-0C33-475C-86A8-AB68A78958AF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741509E8-6C0D-4A39-B10C-6E24154966F8}">
      <dgm:prSet phldrT="[Texto]" custT="1"/>
      <dgm:spPr/>
      <dgm:t>
        <a:bodyPr anchor="ctr"/>
        <a:lstStyle/>
        <a:p>
          <a:pPr algn="ctr"/>
          <a:endParaRPr lang="pt-PT" sz="1800" dirty="0" smtClean="0">
            <a:solidFill>
              <a:schemeClr val="tx1"/>
            </a:solidFill>
          </a:endParaRPr>
        </a:p>
        <a:p>
          <a:pPr algn="ctr"/>
          <a:r>
            <a:rPr lang="pt-PT" sz="2000" dirty="0" smtClean="0">
              <a:solidFill>
                <a:schemeClr val="tx1"/>
              </a:solidFill>
            </a:rPr>
            <a:t>2ª feira – 15 junho</a:t>
          </a:r>
        </a:p>
        <a:p>
          <a:pPr algn="ctr"/>
          <a:r>
            <a:rPr lang="pt-PT" sz="2000" b="1" dirty="0" smtClean="0">
              <a:solidFill>
                <a:schemeClr val="tx1"/>
              </a:solidFill>
            </a:rPr>
            <a:t>Português</a:t>
          </a:r>
          <a:endParaRPr lang="pt-PT" sz="2000" b="0" dirty="0" smtClean="0">
            <a:solidFill>
              <a:schemeClr val="tx1"/>
            </a:solidFill>
          </a:endParaRPr>
        </a:p>
        <a:p>
          <a:pPr algn="ctr"/>
          <a:r>
            <a:rPr lang="pt-PT" sz="2000" b="0" dirty="0" smtClean="0">
              <a:solidFill>
                <a:schemeClr val="tx1"/>
              </a:solidFill>
            </a:rPr>
            <a:t>9h 30</a:t>
          </a:r>
          <a:endParaRPr lang="pt-PT" sz="2000" b="1" dirty="0" smtClean="0">
            <a:solidFill>
              <a:schemeClr val="tx1"/>
            </a:solidFill>
          </a:endParaRPr>
        </a:p>
        <a:p>
          <a:pPr algn="ctr"/>
          <a:endParaRPr lang="pt-PT" sz="1800" dirty="0">
            <a:solidFill>
              <a:schemeClr val="tx1"/>
            </a:solidFill>
          </a:endParaRPr>
        </a:p>
      </dgm:t>
    </dgm:pt>
    <dgm:pt modelId="{0E2AC07B-B8F7-4955-8226-306E103769B8}" type="parTrans" cxnId="{E0CF8EC1-2763-4C40-BC2F-8D0717C7CC21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DEC280A1-99CE-483E-A19B-C80077E7F8A7}" type="sibTrans" cxnId="{E0CF8EC1-2763-4C40-BC2F-8D0717C7CC21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C153033E-D965-4D6D-BA74-C83F9B63639A}">
      <dgm:prSet phldrT="[Texto]" custT="1"/>
      <dgm:spPr/>
      <dgm:t>
        <a:bodyPr/>
        <a:lstStyle/>
        <a:p>
          <a:endParaRPr lang="pt-PT" sz="1800" dirty="0" smtClean="0">
            <a:solidFill>
              <a:schemeClr val="tx1"/>
            </a:solidFill>
          </a:endParaRPr>
        </a:p>
        <a:p>
          <a:r>
            <a:rPr lang="pt-PT" sz="1800" dirty="0" smtClean="0">
              <a:solidFill>
                <a:schemeClr val="tx1"/>
              </a:solidFill>
            </a:rPr>
            <a:t>6ª feira – 19 junho</a:t>
          </a:r>
        </a:p>
        <a:p>
          <a:r>
            <a:rPr lang="pt-PT" sz="1800" b="1" dirty="0" smtClean="0">
              <a:solidFill>
                <a:schemeClr val="tx1"/>
              </a:solidFill>
            </a:rPr>
            <a:t>Matemática</a:t>
          </a:r>
        </a:p>
        <a:p>
          <a:r>
            <a:rPr lang="pt-PT" sz="1800" dirty="0" smtClean="0">
              <a:solidFill>
                <a:schemeClr val="tx1"/>
              </a:solidFill>
            </a:rPr>
            <a:t>9h 30m</a:t>
          </a:r>
        </a:p>
        <a:p>
          <a:endParaRPr lang="pt-PT" sz="1800" dirty="0">
            <a:solidFill>
              <a:schemeClr val="tx1"/>
            </a:solidFill>
          </a:endParaRPr>
        </a:p>
      </dgm:t>
    </dgm:pt>
    <dgm:pt modelId="{F5B525C1-7B85-45BD-8AC5-E20CEF8279B4}" type="parTrans" cxnId="{DC696919-393A-4507-8B99-91D91F521AC5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64918FD2-DA38-4DBB-BFA1-577C95B00DFE}" type="sibTrans" cxnId="{DC696919-393A-4507-8B99-91D91F521AC5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899C85B0-4EA9-42F2-A10D-2367E065A610}">
      <dgm:prSet phldrT="[Texto]" custT="1"/>
      <dgm:spPr/>
      <dgm:t>
        <a:bodyPr/>
        <a:lstStyle/>
        <a:p>
          <a:r>
            <a:rPr lang="pt-PT" sz="2400" b="1" dirty="0" smtClean="0">
              <a:solidFill>
                <a:schemeClr val="tx1"/>
              </a:solidFill>
            </a:rPr>
            <a:t>2ª Fase </a:t>
          </a:r>
          <a:endParaRPr lang="pt-PT" sz="2400" b="1" dirty="0">
            <a:solidFill>
              <a:schemeClr val="tx1"/>
            </a:solidFill>
          </a:endParaRPr>
        </a:p>
      </dgm:t>
    </dgm:pt>
    <dgm:pt modelId="{F5901DA4-E6F1-450E-9980-EC5F766757EA}" type="parTrans" cxnId="{B9DDC732-11CB-4261-AB41-7F7519639B64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1312BF8F-952F-4472-A06B-3D324790D994}" type="sibTrans" cxnId="{B9DDC732-11CB-4261-AB41-7F7519639B64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4FFD899F-E03D-4EF2-9795-87418F9729AA}">
      <dgm:prSet phldrT="[Texto]" custT="1"/>
      <dgm:spPr/>
      <dgm:t>
        <a:bodyPr/>
        <a:lstStyle/>
        <a:p>
          <a:r>
            <a:rPr lang="pt-PT" sz="1800" dirty="0" smtClean="0">
              <a:solidFill>
                <a:schemeClr val="tx1"/>
              </a:solidFill>
            </a:rPr>
            <a:t>5ª feira – 16 julho</a:t>
          </a:r>
        </a:p>
        <a:p>
          <a:r>
            <a:rPr lang="pt-PT" sz="1800" b="1" dirty="0" smtClean="0">
              <a:solidFill>
                <a:schemeClr val="tx1"/>
              </a:solidFill>
            </a:rPr>
            <a:t>Português</a:t>
          </a:r>
        </a:p>
        <a:p>
          <a:r>
            <a:rPr lang="pt-PT" sz="1800" dirty="0" smtClean="0">
              <a:solidFill>
                <a:schemeClr val="tx1"/>
              </a:solidFill>
            </a:rPr>
            <a:t>9h 30</a:t>
          </a:r>
          <a:endParaRPr lang="pt-PT" sz="1800" dirty="0">
            <a:solidFill>
              <a:schemeClr val="tx1"/>
            </a:solidFill>
          </a:endParaRPr>
        </a:p>
      </dgm:t>
    </dgm:pt>
    <dgm:pt modelId="{B38082FE-FBF9-463E-934C-5569A73B63C7}" type="parTrans" cxnId="{29940C8D-3715-4BD9-A10A-09BA5DB9B65B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2956E873-AF87-4F6F-AE19-53CDF1A57DB5}" type="sibTrans" cxnId="{29940C8D-3715-4BD9-A10A-09BA5DB9B65B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7CFDFCD8-811A-4486-9C33-E2C4D903D515}">
      <dgm:prSet phldrT="[Texto]" custT="1"/>
      <dgm:spPr/>
      <dgm:t>
        <a:bodyPr/>
        <a:lstStyle/>
        <a:p>
          <a:r>
            <a:rPr lang="pt-PT" sz="1800" dirty="0" smtClean="0">
              <a:solidFill>
                <a:schemeClr val="tx1"/>
              </a:solidFill>
            </a:rPr>
            <a:t>2ª feira – 20 julho</a:t>
          </a:r>
        </a:p>
        <a:p>
          <a:r>
            <a:rPr lang="pt-PT" sz="1800" b="1" dirty="0" smtClean="0">
              <a:solidFill>
                <a:schemeClr val="tx1"/>
              </a:solidFill>
            </a:rPr>
            <a:t>Matemática</a:t>
          </a:r>
        </a:p>
        <a:p>
          <a:r>
            <a:rPr lang="pt-PT" sz="1800" dirty="0" smtClean="0">
              <a:solidFill>
                <a:schemeClr val="tx1"/>
              </a:solidFill>
            </a:rPr>
            <a:t>9h 30 m</a:t>
          </a:r>
          <a:endParaRPr lang="pt-PT" sz="1800" dirty="0">
            <a:solidFill>
              <a:schemeClr val="tx1"/>
            </a:solidFill>
          </a:endParaRPr>
        </a:p>
      </dgm:t>
    </dgm:pt>
    <dgm:pt modelId="{837B9B55-2CB7-46F6-8071-7DD30CE316A7}" type="parTrans" cxnId="{5F41D0D7-6A72-4883-9F23-C77647492EB8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12866525-6AC9-4410-929D-DA24011CBB31}" type="sibTrans" cxnId="{5F41D0D7-6A72-4883-9F23-C77647492EB8}">
      <dgm:prSet/>
      <dgm:spPr/>
      <dgm:t>
        <a:bodyPr/>
        <a:lstStyle/>
        <a:p>
          <a:endParaRPr lang="pt-PT" sz="1800">
            <a:solidFill>
              <a:schemeClr val="tx1"/>
            </a:solidFill>
          </a:endParaRPr>
        </a:p>
      </dgm:t>
    </dgm:pt>
    <dgm:pt modelId="{F220CF2E-5E81-47AC-9884-4DFF8E0E2C5A}" type="pres">
      <dgm:prSet presAssocID="{44DB6562-686F-416C-9FED-9B656C13C1C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56724213-ED52-4F66-8B73-32953C9C3035}" type="pres">
      <dgm:prSet presAssocID="{FE2424AD-D072-49CE-90D5-10D81BF32AE1}" presName="root" presStyleCnt="0"/>
      <dgm:spPr/>
    </dgm:pt>
    <dgm:pt modelId="{A96153DA-381D-44CD-9D45-AE84609F86F7}" type="pres">
      <dgm:prSet presAssocID="{FE2424AD-D072-49CE-90D5-10D81BF32AE1}" presName="rootComposite" presStyleCnt="0"/>
      <dgm:spPr/>
    </dgm:pt>
    <dgm:pt modelId="{C86B7CF2-9C53-49AA-9965-FD0CE76E5256}" type="pres">
      <dgm:prSet presAssocID="{FE2424AD-D072-49CE-90D5-10D81BF32AE1}" presName="rootText" presStyleLbl="node1" presStyleIdx="0" presStyleCnt="2"/>
      <dgm:spPr/>
      <dgm:t>
        <a:bodyPr/>
        <a:lstStyle/>
        <a:p>
          <a:endParaRPr lang="pt-PT"/>
        </a:p>
      </dgm:t>
    </dgm:pt>
    <dgm:pt modelId="{BC3E1E39-1752-4895-8B30-1512019D483D}" type="pres">
      <dgm:prSet presAssocID="{FE2424AD-D072-49CE-90D5-10D81BF32AE1}" presName="rootConnector" presStyleLbl="node1" presStyleIdx="0" presStyleCnt="2"/>
      <dgm:spPr/>
      <dgm:t>
        <a:bodyPr/>
        <a:lstStyle/>
        <a:p>
          <a:endParaRPr lang="pt-PT"/>
        </a:p>
      </dgm:t>
    </dgm:pt>
    <dgm:pt modelId="{A4E26F3B-DD00-4E55-9DC3-9E71D61C1AF7}" type="pres">
      <dgm:prSet presAssocID="{FE2424AD-D072-49CE-90D5-10D81BF32AE1}" presName="childShape" presStyleCnt="0"/>
      <dgm:spPr/>
    </dgm:pt>
    <dgm:pt modelId="{2DBFC8B0-ECC2-4BEF-84D1-E481ED25AD82}" type="pres">
      <dgm:prSet presAssocID="{0E2AC07B-B8F7-4955-8226-306E103769B8}" presName="Name13" presStyleLbl="parChTrans1D2" presStyleIdx="0" presStyleCnt="4"/>
      <dgm:spPr/>
      <dgm:t>
        <a:bodyPr/>
        <a:lstStyle/>
        <a:p>
          <a:endParaRPr lang="pt-PT"/>
        </a:p>
      </dgm:t>
    </dgm:pt>
    <dgm:pt modelId="{4AABBBB4-886E-4034-902A-E74184AEF74C}" type="pres">
      <dgm:prSet presAssocID="{741509E8-6C0D-4A39-B10C-6E24154966F8}" presName="childText" presStyleLbl="bgAcc1" presStyleIdx="0" presStyleCnt="4" custScaleX="11574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683CE8A-6D99-4D75-8176-F4070D60B1FB}" type="pres">
      <dgm:prSet presAssocID="{F5B525C1-7B85-45BD-8AC5-E20CEF8279B4}" presName="Name13" presStyleLbl="parChTrans1D2" presStyleIdx="1" presStyleCnt="4"/>
      <dgm:spPr/>
      <dgm:t>
        <a:bodyPr/>
        <a:lstStyle/>
        <a:p>
          <a:endParaRPr lang="pt-PT"/>
        </a:p>
      </dgm:t>
    </dgm:pt>
    <dgm:pt modelId="{501D8983-D9D0-483D-8A18-795ED720CC1F}" type="pres">
      <dgm:prSet presAssocID="{C153033E-D965-4D6D-BA74-C83F9B63639A}" presName="childText" presStyleLbl="bgAcc1" presStyleIdx="1" presStyleCnt="4" custScaleX="115508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C470D45-00B2-4F4A-9636-34637ECD1822}" type="pres">
      <dgm:prSet presAssocID="{899C85B0-4EA9-42F2-A10D-2367E065A610}" presName="root" presStyleCnt="0"/>
      <dgm:spPr/>
    </dgm:pt>
    <dgm:pt modelId="{B713EC9E-4EA7-4B57-AFF1-B40632C3F284}" type="pres">
      <dgm:prSet presAssocID="{899C85B0-4EA9-42F2-A10D-2367E065A610}" presName="rootComposite" presStyleCnt="0"/>
      <dgm:spPr/>
    </dgm:pt>
    <dgm:pt modelId="{D14149A7-2521-4A1D-B9D0-06DD5BF3BBFD}" type="pres">
      <dgm:prSet presAssocID="{899C85B0-4EA9-42F2-A10D-2367E065A610}" presName="rootText" presStyleLbl="node1" presStyleIdx="1" presStyleCnt="2"/>
      <dgm:spPr/>
      <dgm:t>
        <a:bodyPr/>
        <a:lstStyle/>
        <a:p>
          <a:endParaRPr lang="pt-PT"/>
        </a:p>
      </dgm:t>
    </dgm:pt>
    <dgm:pt modelId="{B31329CC-4DFD-46D1-B646-454DE3000A58}" type="pres">
      <dgm:prSet presAssocID="{899C85B0-4EA9-42F2-A10D-2367E065A610}" presName="rootConnector" presStyleLbl="node1" presStyleIdx="1" presStyleCnt="2"/>
      <dgm:spPr/>
      <dgm:t>
        <a:bodyPr/>
        <a:lstStyle/>
        <a:p>
          <a:endParaRPr lang="pt-PT"/>
        </a:p>
      </dgm:t>
    </dgm:pt>
    <dgm:pt modelId="{E7871307-45B2-4C6F-9D9F-444E02344241}" type="pres">
      <dgm:prSet presAssocID="{899C85B0-4EA9-42F2-A10D-2367E065A610}" presName="childShape" presStyleCnt="0"/>
      <dgm:spPr/>
    </dgm:pt>
    <dgm:pt modelId="{DAA2F4F5-B618-410C-820D-4586BA5F3759}" type="pres">
      <dgm:prSet presAssocID="{B38082FE-FBF9-463E-934C-5569A73B63C7}" presName="Name13" presStyleLbl="parChTrans1D2" presStyleIdx="2" presStyleCnt="4"/>
      <dgm:spPr/>
      <dgm:t>
        <a:bodyPr/>
        <a:lstStyle/>
        <a:p>
          <a:endParaRPr lang="pt-PT"/>
        </a:p>
      </dgm:t>
    </dgm:pt>
    <dgm:pt modelId="{06D5189A-4638-4692-8176-3CF435651B1F}" type="pres">
      <dgm:prSet presAssocID="{4FFD899F-E03D-4EF2-9795-87418F9729AA}" presName="childText" presStyleLbl="bgAcc1" presStyleIdx="2" presStyleCnt="4" custScaleX="11339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F5FED18-3436-4DF6-9F26-F2AAC19146D2}" type="pres">
      <dgm:prSet presAssocID="{837B9B55-2CB7-46F6-8071-7DD30CE316A7}" presName="Name13" presStyleLbl="parChTrans1D2" presStyleIdx="3" presStyleCnt="4"/>
      <dgm:spPr/>
      <dgm:t>
        <a:bodyPr/>
        <a:lstStyle/>
        <a:p>
          <a:endParaRPr lang="pt-PT"/>
        </a:p>
      </dgm:t>
    </dgm:pt>
    <dgm:pt modelId="{6DEAFE85-E1E1-4E98-B7CF-104623DD1DEC}" type="pres">
      <dgm:prSet presAssocID="{7CFDFCD8-811A-4486-9C33-E2C4D903D515}" presName="childText" presStyleLbl="bgAcc1" presStyleIdx="3" presStyleCnt="4" custScaleX="11339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0A68D937-ADDD-4CF5-B9C2-E84D9F95EA58}" type="presOf" srcId="{B38082FE-FBF9-463E-934C-5569A73B63C7}" destId="{DAA2F4F5-B618-410C-820D-4586BA5F3759}" srcOrd="0" destOrd="0" presId="urn:microsoft.com/office/officeart/2005/8/layout/hierarchy3"/>
    <dgm:cxn modelId="{180F708E-0C33-475C-86A8-AB68A78958AF}" srcId="{44DB6562-686F-416C-9FED-9B656C13C1CA}" destId="{FE2424AD-D072-49CE-90D5-10D81BF32AE1}" srcOrd="0" destOrd="0" parTransId="{7E968566-C1AF-4D6E-A667-A3A18AB55892}" sibTransId="{D18D46BC-45B8-4910-AC92-84AE4104BFD1}"/>
    <dgm:cxn modelId="{8E847F2F-9A7D-4554-B339-64428B79B87E}" type="presOf" srcId="{F5B525C1-7B85-45BD-8AC5-E20CEF8279B4}" destId="{4683CE8A-6D99-4D75-8176-F4070D60B1FB}" srcOrd="0" destOrd="0" presId="urn:microsoft.com/office/officeart/2005/8/layout/hierarchy3"/>
    <dgm:cxn modelId="{E197977C-409C-4DB0-AB8E-285037EAE35A}" type="presOf" srcId="{0E2AC07B-B8F7-4955-8226-306E103769B8}" destId="{2DBFC8B0-ECC2-4BEF-84D1-E481ED25AD82}" srcOrd="0" destOrd="0" presId="urn:microsoft.com/office/officeart/2005/8/layout/hierarchy3"/>
    <dgm:cxn modelId="{B9DDC732-11CB-4261-AB41-7F7519639B64}" srcId="{44DB6562-686F-416C-9FED-9B656C13C1CA}" destId="{899C85B0-4EA9-42F2-A10D-2367E065A610}" srcOrd="1" destOrd="0" parTransId="{F5901DA4-E6F1-450E-9980-EC5F766757EA}" sibTransId="{1312BF8F-952F-4472-A06B-3D324790D994}"/>
    <dgm:cxn modelId="{D86C79A6-8E17-47CF-A884-0506B0542208}" type="presOf" srcId="{899C85B0-4EA9-42F2-A10D-2367E065A610}" destId="{B31329CC-4DFD-46D1-B646-454DE3000A58}" srcOrd="1" destOrd="0" presId="urn:microsoft.com/office/officeart/2005/8/layout/hierarchy3"/>
    <dgm:cxn modelId="{E51BE9AF-9ACB-457D-B149-DA7107C02631}" type="presOf" srcId="{FE2424AD-D072-49CE-90D5-10D81BF32AE1}" destId="{C86B7CF2-9C53-49AA-9965-FD0CE76E5256}" srcOrd="0" destOrd="0" presId="urn:microsoft.com/office/officeart/2005/8/layout/hierarchy3"/>
    <dgm:cxn modelId="{E251CE8B-C1DB-4511-9CC7-089E76C960EB}" type="presOf" srcId="{44DB6562-686F-416C-9FED-9B656C13C1CA}" destId="{F220CF2E-5E81-47AC-9884-4DFF8E0E2C5A}" srcOrd="0" destOrd="0" presId="urn:microsoft.com/office/officeart/2005/8/layout/hierarchy3"/>
    <dgm:cxn modelId="{51F674CE-6957-4CF5-8B19-A9E2A03DB053}" type="presOf" srcId="{FE2424AD-D072-49CE-90D5-10D81BF32AE1}" destId="{BC3E1E39-1752-4895-8B30-1512019D483D}" srcOrd="1" destOrd="0" presId="urn:microsoft.com/office/officeart/2005/8/layout/hierarchy3"/>
    <dgm:cxn modelId="{7ED04EAD-9F18-4D96-A903-0DC24F73E340}" type="presOf" srcId="{7CFDFCD8-811A-4486-9C33-E2C4D903D515}" destId="{6DEAFE85-E1E1-4E98-B7CF-104623DD1DEC}" srcOrd="0" destOrd="0" presId="urn:microsoft.com/office/officeart/2005/8/layout/hierarchy3"/>
    <dgm:cxn modelId="{7FAE90EA-AE16-4B0F-9F0F-DCDB753D5F37}" type="presOf" srcId="{4FFD899F-E03D-4EF2-9795-87418F9729AA}" destId="{06D5189A-4638-4692-8176-3CF435651B1F}" srcOrd="0" destOrd="0" presId="urn:microsoft.com/office/officeart/2005/8/layout/hierarchy3"/>
    <dgm:cxn modelId="{E0CF8EC1-2763-4C40-BC2F-8D0717C7CC21}" srcId="{FE2424AD-D072-49CE-90D5-10D81BF32AE1}" destId="{741509E8-6C0D-4A39-B10C-6E24154966F8}" srcOrd="0" destOrd="0" parTransId="{0E2AC07B-B8F7-4955-8226-306E103769B8}" sibTransId="{DEC280A1-99CE-483E-A19B-C80077E7F8A7}"/>
    <dgm:cxn modelId="{3A681112-E98E-4F1E-A0B2-462B247D931C}" type="presOf" srcId="{C153033E-D965-4D6D-BA74-C83F9B63639A}" destId="{501D8983-D9D0-483D-8A18-795ED720CC1F}" srcOrd="0" destOrd="0" presId="urn:microsoft.com/office/officeart/2005/8/layout/hierarchy3"/>
    <dgm:cxn modelId="{DC696919-393A-4507-8B99-91D91F521AC5}" srcId="{FE2424AD-D072-49CE-90D5-10D81BF32AE1}" destId="{C153033E-D965-4D6D-BA74-C83F9B63639A}" srcOrd="1" destOrd="0" parTransId="{F5B525C1-7B85-45BD-8AC5-E20CEF8279B4}" sibTransId="{64918FD2-DA38-4DBB-BFA1-577C95B00DFE}"/>
    <dgm:cxn modelId="{AEFE316E-84D5-4694-8AE4-B381BFC13C53}" type="presOf" srcId="{837B9B55-2CB7-46F6-8071-7DD30CE316A7}" destId="{9F5FED18-3436-4DF6-9F26-F2AAC19146D2}" srcOrd="0" destOrd="0" presId="urn:microsoft.com/office/officeart/2005/8/layout/hierarchy3"/>
    <dgm:cxn modelId="{5F41D0D7-6A72-4883-9F23-C77647492EB8}" srcId="{899C85B0-4EA9-42F2-A10D-2367E065A610}" destId="{7CFDFCD8-811A-4486-9C33-E2C4D903D515}" srcOrd="1" destOrd="0" parTransId="{837B9B55-2CB7-46F6-8071-7DD30CE316A7}" sibTransId="{12866525-6AC9-4410-929D-DA24011CBB31}"/>
    <dgm:cxn modelId="{1CFF72ED-C268-480E-B45D-B02E23A461D6}" type="presOf" srcId="{741509E8-6C0D-4A39-B10C-6E24154966F8}" destId="{4AABBBB4-886E-4034-902A-E74184AEF74C}" srcOrd="0" destOrd="0" presId="urn:microsoft.com/office/officeart/2005/8/layout/hierarchy3"/>
    <dgm:cxn modelId="{80D8FD36-51E1-4F88-BAA7-E36783E1F675}" type="presOf" srcId="{899C85B0-4EA9-42F2-A10D-2367E065A610}" destId="{D14149A7-2521-4A1D-B9D0-06DD5BF3BBFD}" srcOrd="0" destOrd="0" presId="urn:microsoft.com/office/officeart/2005/8/layout/hierarchy3"/>
    <dgm:cxn modelId="{29940C8D-3715-4BD9-A10A-09BA5DB9B65B}" srcId="{899C85B0-4EA9-42F2-A10D-2367E065A610}" destId="{4FFD899F-E03D-4EF2-9795-87418F9729AA}" srcOrd="0" destOrd="0" parTransId="{B38082FE-FBF9-463E-934C-5569A73B63C7}" sibTransId="{2956E873-AF87-4F6F-AE19-53CDF1A57DB5}"/>
    <dgm:cxn modelId="{CD4D217E-1C0E-4188-94EC-7528F746917D}" type="presParOf" srcId="{F220CF2E-5E81-47AC-9884-4DFF8E0E2C5A}" destId="{56724213-ED52-4F66-8B73-32953C9C3035}" srcOrd="0" destOrd="0" presId="urn:microsoft.com/office/officeart/2005/8/layout/hierarchy3"/>
    <dgm:cxn modelId="{CBF8E5F2-4D25-4ECB-89BF-1F7AB094D0FF}" type="presParOf" srcId="{56724213-ED52-4F66-8B73-32953C9C3035}" destId="{A96153DA-381D-44CD-9D45-AE84609F86F7}" srcOrd="0" destOrd="0" presId="urn:microsoft.com/office/officeart/2005/8/layout/hierarchy3"/>
    <dgm:cxn modelId="{83BF69AF-7427-4C4B-ABEA-5F678588753F}" type="presParOf" srcId="{A96153DA-381D-44CD-9D45-AE84609F86F7}" destId="{C86B7CF2-9C53-49AA-9965-FD0CE76E5256}" srcOrd="0" destOrd="0" presId="urn:microsoft.com/office/officeart/2005/8/layout/hierarchy3"/>
    <dgm:cxn modelId="{0463C1D2-FA61-4106-9688-21D5EA75D29A}" type="presParOf" srcId="{A96153DA-381D-44CD-9D45-AE84609F86F7}" destId="{BC3E1E39-1752-4895-8B30-1512019D483D}" srcOrd="1" destOrd="0" presId="urn:microsoft.com/office/officeart/2005/8/layout/hierarchy3"/>
    <dgm:cxn modelId="{094940B8-0239-4F58-8B11-374DAF28E62D}" type="presParOf" srcId="{56724213-ED52-4F66-8B73-32953C9C3035}" destId="{A4E26F3B-DD00-4E55-9DC3-9E71D61C1AF7}" srcOrd="1" destOrd="0" presId="urn:microsoft.com/office/officeart/2005/8/layout/hierarchy3"/>
    <dgm:cxn modelId="{3C6DFEE8-6D17-4EFF-82CE-5662F53D7356}" type="presParOf" srcId="{A4E26F3B-DD00-4E55-9DC3-9E71D61C1AF7}" destId="{2DBFC8B0-ECC2-4BEF-84D1-E481ED25AD82}" srcOrd="0" destOrd="0" presId="urn:microsoft.com/office/officeart/2005/8/layout/hierarchy3"/>
    <dgm:cxn modelId="{7E276A74-8B9C-410A-8C7C-F40DA56E805C}" type="presParOf" srcId="{A4E26F3B-DD00-4E55-9DC3-9E71D61C1AF7}" destId="{4AABBBB4-886E-4034-902A-E74184AEF74C}" srcOrd="1" destOrd="0" presId="urn:microsoft.com/office/officeart/2005/8/layout/hierarchy3"/>
    <dgm:cxn modelId="{1744F66F-E2CA-4B5F-A083-C14258D90C53}" type="presParOf" srcId="{A4E26F3B-DD00-4E55-9DC3-9E71D61C1AF7}" destId="{4683CE8A-6D99-4D75-8176-F4070D60B1FB}" srcOrd="2" destOrd="0" presId="urn:microsoft.com/office/officeart/2005/8/layout/hierarchy3"/>
    <dgm:cxn modelId="{2B34D7BC-7BE1-4366-94E4-E6B0D8B2B1AD}" type="presParOf" srcId="{A4E26F3B-DD00-4E55-9DC3-9E71D61C1AF7}" destId="{501D8983-D9D0-483D-8A18-795ED720CC1F}" srcOrd="3" destOrd="0" presId="urn:microsoft.com/office/officeart/2005/8/layout/hierarchy3"/>
    <dgm:cxn modelId="{0DBE56C3-B38C-4D6E-B846-ADE9E6356070}" type="presParOf" srcId="{F220CF2E-5E81-47AC-9884-4DFF8E0E2C5A}" destId="{0C470D45-00B2-4F4A-9636-34637ECD1822}" srcOrd="1" destOrd="0" presId="urn:microsoft.com/office/officeart/2005/8/layout/hierarchy3"/>
    <dgm:cxn modelId="{171EC3B9-6246-4E70-98BF-8B7613632917}" type="presParOf" srcId="{0C470D45-00B2-4F4A-9636-34637ECD1822}" destId="{B713EC9E-4EA7-4B57-AFF1-B40632C3F284}" srcOrd="0" destOrd="0" presId="urn:microsoft.com/office/officeart/2005/8/layout/hierarchy3"/>
    <dgm:cxn modelId="{CC893C22-0B6B-4470-8D9A-E3322AF7AF4A}" type="presParOf" srcId="{B713EC9E-4EA7-4B57-AFF1-B40632C3F284}" destId="{D14149A7-2521-4A1D-B9D0-06DD5BF3BBFD}" srcOrd="0" destOrd="0" presId="urn:microsoft.com/office/officeart/2005/8/layout/hierarchy3"/>
    <dgm:cxn modelId="{6AAA3BB1-68CD-462C-AB8A-246CFBBF8AD4}" type="presParOf" srcId="{B713EC9E-4EA7-4B57-AFF1-B40632C3F284}" destId="{B31329CC-4DFD-46D1-B646-454DE3000A58}" srcOrd="1" destOrd="0" presId="urn:microsoft.com/office/officeart/2005/8/layout/hierarchy3"/>
    <dgm:cxn modelId="{B8CA5133-B0CE-41EB-847D-4023D66343A8}" type="presParOf" srcId="{0C470D45-00B2-4F4A-9636-34637ECD1822}" destId="{E7871307-45B2-4C6F-9D9F-444E02344241}" srcOrd="1" destOrd="0" presId="urn:microsoft.com/office/officeart/2005/8/layout/hierarchy3"/>
    <dgm:cxn modelId="{7A551835-8AA9-449C-B941-6F8636F46B1D}" type="presParOf" srcId="{E7871307-45B2-4C6F-9D9F-444E02344241}" destId="{DAA2F4F5-B618-410C-820D-4586BA5F3759}" srcOrd="0" destOrd="0" presId="urn:microsoft.com/office/officeart/2005/8/layout/hierarchy3"/>
    <dgm:cxn modelId="{A13FE910-3D52-4D65-AEA6-A2496610452D}" type="presParOf" srcId="{E7871307-45B2-4C6F-9D9F-444E02344241}" destId="{06D5189A-4638-4692-8176-3CF435651B1F}" srcOrd="1" destOrd="0" presId="urn:microsoft.com/office/officeart/2005/8/layout/hierarchy3"/>
    <dgm:cxn modelId="{3E3A4110-2758-49F8-B5AE-8E32CF1B5B62}" type="presParOf" srcId="{E7871307-45B2-4C6F-9D9F-444E02344241}" destId="{9F5FED18-3436-4DF6-9F26-F2AAC19146D2}" srcOrd="2" destOrd="0" presId="urn:microsoft.com/office/officeart/2005/8/layout/hierarchy3"/>
    <dgm:cxn modelId="{52E7BADA-2445-422E-AB47-11B12B0755CD}" type="presParOf" srcId="{E7871307-45B2-4C6F-9D9F-444E02344241}" destId="{6DEAFE85-E1E1-4E98-B7CF-104623DD1DE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35CE41-590F-4675-A997-FF382616F22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CD51A233-75A7-428E-B6C5-3BB0CE2DDFCA}">
      <dgm:prSet phldrT="[Texto]" custT="1"/>
      <dgm:spPr/>
      <dgm:t>
        <a:bodyPr/>
        <a:lstStyle/>
        <a:p>
          <a:r>
            <a:rPr lang="pt-PT" sz="2000" dirty="0" smtClean="0">
              <a:solidFill>
                <a:schemeClr val="tx1"/>
              </a:solidFill>
            </a:rPr>
            <a:t>Três negativas</a:t>
          </a:r>
        </a:p>
        <a:p>
          <a:r>
            <a:rPr lang="pt-PT" sz="2000" dirty="0" smtClean="0">
              <a:solidFill>
                <a:schemeClr val="tx1"/>
              </a:solidFill>
            </a:rPr>
            <a:t>(diferentes de português e matemática)</a:t>
          </a:r>
        </a:p>
        <a:p>
          <a:endParaRPr lang="pt-PT" sz="2000" dirty="0">
            <a:solidFill>
              <a:schemeClr val="tx1"/>
            </a:solidFill>
          </a:endParaRPr>
        </a:p>
      </dgm:t>
    </dgm:pt>
    <dgm:pt modelId="{63E4AB4C-5D68-49D5-9AE6-DA7FDB47D40B}" type="parTrans" cxnId="{257A15E9-A417-4231-9B7B-FC251E786F57}">
      <dgm:prSet/>
      <dgm:spPr/>
      <dgm:t>
        <a:bodyPr/>
        <a:lstStyle/>
        <a:p>
          <a:endParaRPr lang="pt-PT" sz="1600"/>
        </a:p>
      </dgm:t>
    </dgm:pt>
    <dgm:pt modelId="{224F1D8D-1538-4047-BB80-DC8934683730}" type="sibTrans" cxnId="{257A15E9-A417-4231-9B7B-FC251E786F57}">
      <dgm:prSet/>
      <dgm:spPr/>
      <dgm:t>
        <a:bodyPr/>
        <a:lstStyle/>
        <a:p>
          <a:endParaRPr lang="pt-PT" sz="1600"/>
        </a:p>
      </dgm:t>
    </dgm:pt>
    <dgm:pt modelId="{61252ADC-84C7-45D8-AFF0-A401F48A4B9D}">
      <dgm:prSet phldrT="[Texto]" custT="1"/>
      <dgm:spPr/>
      <dgm:t>
        <a:bodyPr/>
        <a:lstStyle/>
        <a:p>
          <a:r>
            <a:rPr lang="pt-PT" sz="2000" dirty="0" smtClean="0">
              <a:solidFill>
                <a:schemeClr val="tx1"/>
              </a:solidFill>
            </a:rPr>
            <a:t>Duas negativas</a:t>
          </a:r>
        </a:p>
        <a:p>
          <a:r>
            <a:rPr lang="pt-PT" sz="2000" dirty="0" smtClean="0">
              <a:solidFill>
                <a:schemeClr val="tx1"/>
              </a:solidFill>
            </a:rPr>
            <a:t>+</a:t>
          </a:r>
        </a:p>
        <a:p>
          <a:r>
            <a:rPr lang="pt-PT" sz="2000" dirty="0" smtClean="0">
              <a:solidFill>
                <a:schemeClr val="tx1"/>
              </a:solidFill>
            </a:rPr>
            <a:t>Nível 1 a português ou matemática</a:t>
          </a:r>
        </a:p>
        <a:p>
          <a:r>
            <a:rPr lang="pt-PT" sz="2000" dirty="0" smtClean="0">
              <a:solidFill>
                <a:schemeClr val="tx1"/>
              </a:solidFill>
            </a:rPr>
            <a:t>(2+2+1)</a:t>
          </a:r>
          <a:endParaRPr lang="pt-PT" sz="2000" dirty="0">
            <a:solidFill>
              <a:schemeClr val="tx1"/>
            </a:solidFill>
          </a:endParaRPr>
        </a:p>
      </dgm:t>
    </dgm:pt>
    <dgm:pt modelId="{E89B7AFD-22FD-4F0C-8CAD-22E5F74034FF}" type="parTrans" cxnId="{7B68CF5D-5264-4951-82CB-43ED8DF82767}">
      <dgm:prSet/>
      <dgm:spPr/>
      <dgm:t>
        <a:bodyPr/>
        <a:lstStyle/>
        <a:p>
          <a:endParaRPr lang="pt-PT" sz="1600"/>
        </a:p>
      </dgm:t>
    </dgm:pt>
    <dgm:pt modelId="{8380E1C7-C973-475F-BBBB-9A43F1761A51}" type="sibTrans" cxnId="{7B68CF5D-5264-4951-82CB-43ED8DF82767}">
      <dgm:prSet/>
      <dgm:spPr/>
      <dgm:t>
        <a:bodyPr/>
        <a:lstStyle/>
        <a:p>
          <a:endParaRPr lang="pt-PT" sz="1600"/>
        </a:p>
      </dgm:t>
    </dgm:pt>
    <dgm:pt modelId="{4027EBE3-2660-4D65-968E-C753F8684498}">
      <dgm:prSet phldrT="[Texto]" custT="1"/>
      <dgm:spPr/>
      <dgm:t>
        <a:bodyPr/>
        <a:lstStyle/>
        <a:p>
          <a:r>
            <a:rPr lang="pt-PT" sz="2000" dirty="0" smtClean="0">
              <a:solidFill>
                <a:schemeClr val="tx1"/>
              </a:solidFill>
            </a:rPr>
            <a:t>Nível 1 a português </a:t>
          </a:r>
        </a:p>
        <a:p>
          <a:r>
            <a:rPr lang="pt-PT" sz="2000" dirty="0" smtClean="0">
              <a:solidFill>
                <a:schemeClr val="tx1"/>
              </a:solidFill>
            </a:rPr>
            <a:t>+ </a:t>
          </a:r>
        </a:p>
        <a:p>
          <a:r>
            <a:rPr lang="pt-PT" sz="2000" dirty="0" smtClean="0">
              <a:solidFill>
                <a:schemeClr val="tx1"/>
              </a:solidFill>
            </a:rPr>
            <a:t>nível 1 a matemática</a:t>
          </a:r>
          <a:endParaRPr lang="pt-PT" sz="2000" dirty="0">
            <a:solidFill>
              <a:schemeClr val="tx1"/>
            </a:solidFill>
          </a:endParaRPr>
        </a:p>
      </dgm:t>
    </dgm:pt>
    <dgm:pt modelId="{0532B647-BDF9-4AC4-82EB-03CD7FCCA178}" type="parTrans" cxnId="{F947BE5F-F68B-461F-B2D6-102BF3D5BF9E}">
      <dgm:prSet/>
      <dgm:spPr/>
      <dgm:t>
        <a:bodyPr/>
        <a:lstStyle/>
        <a:p>
          <a:endParaRPr lang="pt-PT" sz="1600"/>
        </a:p>
      </dgm:t>
    </dgm:pt>
    <dgm:pt modelId="{CD8D1794-E758-4016-9754-C9D6B3F65D62}" type="sibTrans" cxnId="{F947BE5F-F68B-461F-B2D6-102BF3D5BF9E}">
      <dgm:prSet/>
      <dgm:spPr/>
      <dgm:t>
        <a:bodyPr/>
        <a:lstStyle/>
        <a:p>
          <a:endParaRPr lang="pt-PT" sz="1600"/>
        </a:p>
      </dgm:t>
    </dgm:pt>
    <dgm:pt modelId="{746084AC-44C5-474A-B66D-964F6008AE5C}" type="pres">
      <dgm:prSet presAssocID="{FA35CE41-590F-4675-A997-FF382616F2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CC8032AB-949A-4FC8-AD00-AC0CFF32CA4E}" type="pres">
      <dgm:prSet presAssocID="{CD51A233-75A7-428E-B6C5-3BB0CE2DDFC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145C18D-A819-4F35-BEB8-7CB2D6C78F88}" type="pres">
      <dgm:prSet presAssocID="{224F1D8D-1538-4047-BB80-DC8934683730}" presName="sibTrans" presStyleCnt="0"/>
      <dgm:spPr/>
    </dgm:pt>
    <dgm:pt modelId="{E9AEF624-B3E5-4128-9FB8-0AE7086880CD}" type="pres">
      <dgm:prSet presAssocID="{61252ADC-84C7-45D8-AFF0-A401F48A4B9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59E8242-673A-4338-A526-8A9E950DA509}" type="pres">
      <dgm:prSet presAssocID="{8380E1C7-C973-475F-BBBB-9A43F1761A51}" presName="sibTrans" presStyleCnt="0"/>
      <dgm:spPr/>
    </dgm:pt>
    <dgm:pt modelId="{2568EF32-80DA-4D25-9825-D90ECF96CFDD}" type="pres">
      <dgm:prSet presAssocID="{4027EBE3-2660-4D65-968E-C753F8684498}" presName="node" presStyleLbl="node1" presStyleIdx="2" presStyleCnt="3" custLinFactNeighborX="-13761" custLinFactNeighborY="-979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7B68CF5D-5264-4951-82CB-43ED8DF82767}" srcId="{FA35CE41-590F-4675-A997-FF382616F221}" destId="{61252ADC-84C7-45D8-AFF0-A401F48A4B9D}" srcOrd="1" destOrd="0" parTransId="{E89B7AFD-22FD-4F0C-8CAD-22E5F74034FF}" sibTransId="{8380E1C7-C973-475F-BBBB-9A43F1761A51}"/>
    <dgm:cxn modelId="{257A15E9-A417-4231-9B7B-FC251E786F57}" srcId="{FA35CE41-590F-4675-A997-FF382616F221}" destId="{CD51A233-75A7-428E-B6C5-3BB0CE2DDFCA}" srcOrd="0" destOrd="0" parTransId="{63E4AB4C-5D68-49D5-9AE6-DA7FDB47D40B}" sibTransId="{224F1D8D-1538-4047-BB80-DC8934683730}"/>
    <dgm:cxn modelId="{DF6EF1D0-2624-4494-AB76-314E7F0C8235}" type="presOf" srcId="{FA35CE41-590F-4675-A997-FF382616F221}" destId="{746084AC-44C5-474A-B66D-964F6008AE5C}" srcOrd="0" destOrd="0" presId="urn:microsoft.com/office/officeart/2005/8/layout/default"/>
    <dgm:cxn modelId="{13EE5773-AF5D-4CEC-A5E4-28E17933DB36}" type="presOf" srcId="{61252ADC-84C7-45D8-AFF0-A401F48A4B9D}" destId="{E9AEF624-B3E5-4128-9FB8-0AE7086880CD}" srcOrd="0" destOrd="0" presId="urn:microsoft.com/office/officeart/2005/8/layout/default"/>
    <dgm:cxn modelId="{53425551-033C-40B4-A3B1-38D85AE2802B}" type="presOf" srcId="{CD51A233-75A7-428E-B6C5-3BB0CE2DDFCA}" destId="{CC8032AB-949A-4FC8-AD00-AC0CFF32CA4E}" srcOrd="0" destOrd="0" presId="urn:microsoft.com/office/officeart/2005/8/layout/default"/>
    <dgm:cxn modelId="{F947BE5F-F68B-461F-B2D6-102BF3D5BF9E}" srcId="{FA35CE41-590F-4675-A997-FF382616F221}" destId="{4027EBE3-2660-4D65-968E-C753F8684498}" srcOrd="2" destOrd="0" parTransId="{0532B647-BDF9-4AC4-82EB-03CD7FCCA178}" sibTransId="{CD8D1794-E758-4016-9754-C9D6B3F65D62}"/>
    <dgm:cxn modelId="{2F192078-9C91-4250-BF05-57C2AED746EB}" type="presOf" srcId="{4027EBE3-2660-4D65-968E-C753F8684498}" destId="{2568EF32-80DA-4D25-9825-D90ECF96CFDD}" srcOrd="0" destOrd="0" presId="urn:microsoft.com/office/officeart/2005/8/layout/default"/>
    <dgm:cxn modelId="{F18555A3-EB5B-4195-BDF8-B8DC7506A524}" type="presParOf" srcId="{746084AC-44C5-474A-B66D-964F6008AE5C}" destId="{CC8032AB-949A-4FC8-AD00-AC0CFF32CA4E}" srcOrd="0" destOrd="0" presId="urn:microsoft.com/office/officeart/2005/8/layout/default"/>
    <dgm:cxn modelId="{B9C69358-11B0-4DAE-9C40-68B98CCC6C31}" type="presParOf" srcId="{746084AC-44C5-474A-B66D-964F6008AE5C}" destId="{6145C18D-A819-4F35-BEB8-7CB2D6C78F88}" srcOrd="1" destOrd="0" presId="urn:microsoft.com/office/officeart/2005/8/layout/default"/>
    <dgm:cxn modelId="{BDB325F8-A886-4886-AC43-A41019732D2E}" type="presParOf" srcId="{746084AC-44C5-474A-B66D-964F6008AE5C}" destId="{E9AEF624-B3E5-4128-9FB8-0AE7086880CD}" srcOrd="2" destOrd="0" presId="urn:microsoft.com/office/officeart/2005/8/layout/default"/>
    <dgm:cxn modelId="{AA39738F-050C-4B72-AFA8-56139CDC322E}" type="presParOf" srcId="{746084AC-44C5-474A-B66D-964F6008AE5C}" destId="{059E8242-673A-4338-A526-8A9E950DA509}" srcOrd="3" destOrd="0" presId="urn:microsoft.com/office/officeart/2005/8/layout/default"/>
    <dgm:cxn modelId="{9F15AB09-399D-4806-B624-6894B678BE5B}" type="presParOf" srcId="{746084AC-44C5-474A-B66D-964F6008AE5C}" destId="{2568EF32-80DA-4D25-9825-D90ECF96CFD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DB032AC-2B35-4D5E-800E-412A8C6E04B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BFBCA9F9-18CF-44A1-BFF3-FAFE5243609C}">
      <dgm:prSet phldrT="[Texto]" custT="1"/>
      <dgm:spPr/>
      <dgm:t>
        <a:bodyPr/>
        <a:lstStyle/>
        <a:p>
          <a:pPr algn="just"/>
          <a:r>
            <a:rPr lang="pt-PT" sz="2000" dirty="0" smtClean="0">
              <a:solidFill>
                <a:schemeClr val="tx1"/>
              </a:solidFill>
            </a:rPr>
            <a:t>Os alunos que não reúnam condições de admissão como alunos internos às provas da 1ª Fase, em resultado da avaliação sumativa interna final do </a:t>
          </a:r>
          <a:r>
            <a:rPr lang="pt-PT" sz="2000" smtClean="0">
              <a:solidFill>
                <a:schemeClr val="tx1"/>
              </a:solidFill>
            </a:rPr>
            <a:t>3º período;</a:t>
          </a:r>
          <a:endParaRPr lang="pt-PT" sz="2000" dirty="0" smtClean="0">
            <a:solidFill>
              <a:schemeClr val="tx1"/>
            </a:solidFill>
          </a:endParaRPr>
        </a:p>
        <a:p>
          <a:pPr algn="just"/>
          <a:r>
            <a:rPr lang="pt-PT" sz="2000" dirty="0" smtClean="0">
              <a:solidFill>
                <a:schemeClr val="tx1"/>
              </a:solidFill>
            </a:rPr>
            <a:t> Os </a:t>
          </a:r>
          <a:r>
            <a:rPr lang="pt-PT" sz="2000" dirty="0" smtClean="0">
              <a:solidFill>
                <a:schemeClr val="tx1"/>
              </a:solidFill>
            </a:rPr>
            <a:t>alunos que, após as provas finais de português e matemática, já com a ponderação da avaliação sumativa interna (1ªfase) fiquem na situação de :</a:t>
          </a:r>
          <a:endParaRPr lang="pt-PT" sz="2000" dirty="0">
            <a:solidFill>
              <a:schemeClr val="tx1"/>
            </a:solidFill>
          </a:endParaRPr>
        </a:p>
      </dgm:t>
    </dgm:pt>
    <dgm:pt modelId="{1FF2B84D-211B-45F1-91A3-6CB2558F67D6}" type="parTrans" cxnId="{8747B47B-CD1E-436C-91A2-BF7C1BFB965D}">
      <dgm:prSet/>
      <dgm:spPr/>
      <dgm:t>
        <a:bodyPr/>
        <a:lstStyle/>
        <a:p>
          <a:endParaRPr lang="pt-PT"/>
        </a:p>
      </dgm:t>
    </dgm:pt>
    <dgm:pt modelId="{A9409164-BCD9-42CB-8EA5-EA9FA44B667D}" type="sibTrans" cxnId="{8747B47B-CD1E-436C-91A2-BF7C1BFB965D}">
      <dgm:prSet/>
      <dgm:spPr/>
      <dgm:t>
        <a:bodyPr/>
        <a:lstStyle/>
        <a:p>
          <a:endParaRPr lang="pt-PT"/>
        </a:p>
      </dgm:t>
    </dgm:pt>
    <dgm:pt modelId="{297376F7-B5B0-4755-A849-EB37C4DEE01B}">
      <dgm:prSet phldrT="[Texto]" custT="1"/>
      <dgm:spPr/>
      <dgm:t>
        <a:bodyPr/>
        <a:lstStyle/>
        <a:p>
          <a:pPr algn="just"/>
          <a:r>
            <a:rPr lang="pt-PT" sz="2000" b="1" i="1" u="sng" dirty="0" smtClean="0">
              <a:solidFill>
                <a:schemeClr val="tx1"/>
              </a:solidFill>
            </a:rPr>
            <a:t>Não aprovados</a:t>
          </a:r>
          <a:r>
            <a:rPr lang="pt-PT" sz="2000" b="0" i="1" u="sng" dirty="0" smtClean="0">
              <a:solidFill>
                <a:schemeClr val="tx1"/>
              </a:solidFill>
            </a:rPr>
            <a:t> </a:t>
          </a:r>
          <a:r>
            <a:rPr lang="pt-PT" sz="2000" b="0" i="0" dirty="0" smtClean="0">
              <a:solidFill>
                <a:schemeClr val="tx1"/>
              </a:solidFill>
            </a:rPr>
            <a:t>– podem inscrever-se como </a:t>
          </a:r>
          <a:r>
            <a:rPr lang="pt-PT" sz="2000" b="0" i="0" u="sng" dirty="0" smtClean="0">
              <a:solidFill>
                <a:schemeClr val="tx1"/>
              </a:solidFill>
            </a:rPr>
            <a:t>autopropostos para realizar provas de equivalência à frequência</a:t>
          </a:r>
          <a:r>
            <a:rPr lang="pt-PT" sz="2000" b="0" i="0" dirty="0" smtClean="0">
              <a:solidFill>
                <a:schemeClr val="tx1"/>
              </a:solidFill>
            </a:rPr>
            <a:t>, na 2ª fase, nas disciplinas com classificação inferior a três e/ou provas finais de ciclo  (5€)</a:t>
          </a:r>
          <a:endParaRPr lang="pt-PT" sz="2000" b="1" i="1" dirty="0">
            <a:solidFill>
              <a:schemeClr val="tx1"/>
            </a:solidFill>
          </a:endParaRPr>
        </a:p>
      </dgm:t>
    </dgm:pt>
    <dgm:pt modelId="{06214DC2-E373-4085-8634-60B20F113989}" type="parTrans" cxnId="{BABFAB35-9AC2-4251-B9EF-752DD77C3C34}">
      <dgm:prSet/>
      <dgm:spPr/>
      <dgm:t>
        <a:bodyPr/>
        <a:lstStyle/>
        <a:p>
          <a:endParaRPr lang="pt-PT"/>
        </a:p>
      </dgm:t>
    </dgm:pt>
    <dgm:pt modelId="{86F2F4CD-1149-4DE2-BBF3-90DEB43D7216}" type="sibTrans" cxnId="{BABFAB35-9AC2-4251-B9EF-752DD77C3C34}">
      <dgm:prSet/>
      <dgm:spPr/>
      <dgm:t>
        <a:bodyPr/>
        <a:lstStyle/>
        <a:p>
          <a:endParaRPr lang="pt-PT"/>
        </a:p>
      </dgm:t>
    </dgm:pt>
    <dgm:pt modelId="{BFEC6592-9F8C-4F28-91F6-FA92B7D2F000}">
      <dgm:prSet phldrT="[Texto]" custT="1"/>
      <dgm:spPr/>
      <dgm:t>
        <a:bodyPr/>
        <a:lstStyle/>
        <a:p>
          <a:pPr algn="just"/>
          <a:r>
            <a:rPr lang="pt-PT" sz="2000" b="1" i="1" u="sng" dirty="0" smtClean="0">
              <a:solidFill>
                <a:schemeClr val="tx1"/>
              </a:solidFill>
            </a:rPr>
            <a:t>Aprovados</a:t>
          </a:r>
          <a:r>
            <a:rPr lang="pt-PT" sz="2000" b="1" i="1" dirty="0" smtClean="0">
              <a:solidFill>
                <a:schemeClr val="tx1"/>
              </a:solidFill>
            </a:rPr>
            <a:t> – </a:t>
          </a:r>
          <a:r>
            <a:rPr lang="pt-PT" sz="2000" b="0" i="0" dirty="0" smtClean="0">
              <a:solidFill>
                <a:schemeClr val="tx1"/>
              </a:solidFill>
            </a:rPr>
            <a:t>mas que tenham obtido nível inferior a três a </a:t>
          </a:r>
          <a:r>
            <a:rPr lang="pt-PT" sz="2000" b="1" i="0" u="sng" dirty="0" smtClean="0">
              <a:solidFill>
                <a:schemeClr val="tx1"/>
              </a:solidFill>
            </a:rPr>
            <a:t>português ou a matemática</a:t>
          </a:r>
          <a:r>
            <a:rPr lang="pt-PT" sz="2000" b="0" i="0" dirty="0" smtClean="0">
              <a:solidFill>
                <a:schemeClr val="tx1"/>
              </a:solidFill>
            </a:rPr>
            <a:t>, já com a ponderação da avaliação sumativa interna e prova final da 1ª fase, podem inscrever-se para realizar na 2ª fase estas provas.(3€)</a:t>
          </a:r>
          <a:endParaRPr lang="pt-PT" sz="2000" b="0" i="0" dirty="0">
            <a:solidFill>
              <a:schemeClr val="tx1"/>
            </a:solidFill>
          </a:endParaRPr>
        </a:p>
      </dgm:t>
    </dgm:pt>
    <dgm:pt modelId="{438AB18A-9B93-4514-809F-BF9668900355}" type="parTrans" cxnId="{68F16811-EE46-49CC-9949-7CD2FE0029AB}">
      <dgm:prSet/>
      <dgm:spPr/>
      <dgm:t>
        <a:bodyPr/>
        <a:lstStyle/>
        <a:p>
          <a:endParaRPr lang="pt-PT"/>
        </a:p>
      </dgm:t>
    </dgm:pt>
    <dgm:pt modelId="{56FA571F-2EBD-47F7-9F58-F66BE9FE79F1}" type="sibTrans" cxnId="{68F16811-EE46-49CC-9949-7CD2FE0029AB}">
      <dgm:prSet/>
      <dgm:spPr/>
      <dgm:t>
        <a:bodyPr/>
        <a:lstStyle/>
        <a:p>
          <a:endParaRPr lang="pt-PT"/>
        </a:p>
      </dgm:t>
    </dgm:pt>
    <dgm:pt modelId="{264AA470-E767-4240-AF46-E7EF512F26D6}" type="pres">
      <dgm:prSet presAssocID="{7DB032AC-2B35-4D5E-800E-412A8C6E04B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92CCBE0B-6C46-4934-B6F4-6DE4BC5C9E40}" type="pres">
      <dgm:prSet presAssocID="{BFBCA9F9-18CF-44A1-BFF3-FAFE5243609C}" presName="vertOne" presStyleCnt="0"/>
      <dgm:spPr/>
    </dgm:pt>
    <dgm:pt modelId="{59005B91-714C-4618-BEE4-BA736B5A74C2}" type="pres">
      <dgm:prSet presAssocID="{BFBCA9F9-18CF-44A1-BFF3-FAFE5243609C}" presName="txOne" presStyleLbl="node0" presStyleIdx="0" presStyleCnt="1" custScaleX="89675" custScaleY="32637" custLinFactNeighborX="-472" custLinFactNeighborY="95348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DEB9F11A-43E3-473C-8E22-5BA3564DCA91}" type="pres">
      <dgm:prSet presAssocID="{BFBCA9F9-18CF-44A1-BFF3-FAFE5243609C}" presName="parTransOne" presStyleCnt="0"/>
      <dgm:spPr/>
    </dgm:pt>
    <dgm:pt modelId="{45023C7A-2AA3-4E2D-B4F2-C577856174B4}" type="pres">
      <dgm:prSet presAssocID="{BFBCA9F9-18CF-44A1-BFF3-FAFE5243609C}" presName="horzOne" presStyleCnt="0"/>
      <dgm:spPr/>
    </dgm:pt>
    <dgm:pt modelId="{F14AF003-0ADE-47E7-A066-306B62C72D3F}" type="pres">
      <dgm:prSet presAssocID="{297376F7-B5B0-4755-A849-EB37C4DEE01B}" presName="vertTwo" presStyleCnt="0"/>
      <dgm:spPr/>
    </dgm:pt>
    <dgm:pt modelId="{09C37B76-FDE5-41C2-8F46-88B8483C65A9}" type="pres">
      <dgm:prSet presAssocID="{297376F7-B5B0-4755-A849-EB37C4DEE01B}" presName="txTwo" presStyleLbl="node2" presStyleIdx="0" presStyleCnt="2" custScaleX="56814" custScaleY="48861" custLinFactNeighborX="1735" custLinFactNeighborY="6254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D8B35534-C215-458B-B544-1C470B4AD3CA}" type="pres">
      <dgm:prSet presAssocID="{297376F7-B5B0-4755-A849-EB37C4DEE01B}" presName="horzTwo" presStyleCnt="0"/>
      <dgm:spPr/>
    </dgm:pt>
    <dgm:pt modelId="{4B61CF9B-063F-4AF2-9867-3B5D9666D007}" type="pres">
      <dgm:prSet presAssocID="{86F2F4CD-1149-4DE2-BBF3-90DEB43D7216}" presName="sibSpaceTwo" presStyleCnt="0"/>
      <dgm:spPr/>
    </dgm:pt>
    <dgm:pt modelId="{CA3DF45B-0C69-4B95-BBE3-8DA3D94CC7ED}" type="pres">
      <dgm:prSet presAssocID="{BFEC6592-9F8C-4F28-91F6-FA92B7D2F000}" presName="vertTwo" presStyleCnt="0"/>
      <dgm:spPr/>
    </dgm:pt>
    <dgm:pt modelId="{34509771-552C-490F-947D-D550CA06D02F}" type="pres">
      <dgm:prSet presAssocID="{BFEC6592-9F8C-4F28-91F6-FA92B7D2F000}" presName="txTwo" presStyleLbl="node2" presStyleIdx="1" presStyleCnt="2" custScaleX="56619" custScaleY="47701" custLinFactNeighborX="-1253" custLinFactNeighborY="6654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792BB13D-DB6E-4576-95E8-A036D476888E}" type="pres">
      <dgm:prSet presAssocID="{BFEC6592-9F8C-4F28-91F6-FA92B7D2F000}" presName="horzTwo" presStyleCnt="0"/>
      <dgm:spPr/>
    </dgm:pt>
  </dgm:ptLst>
  <dgm:cxnLst>
    <dgm:cxn modelId="{61F4A910-0108-461D-AE93-7D7C02477890}" type="presOf" srcId="{BFBCA9F9-18CF-44A1-BFF3-FAFE5243609C}" destId="{59005B91-714C-4618-BEE4-BA736B5A74C2}" srcOrd="0" destOrd="0" presId="urn:microsoft.com/office/officeart/2005/8/layout/hierarchy4"/>
    <dgm:cxn modelId="{BABFAB35-9AC2-4251-B9EF-752DD77C3C34}" srcId="{BFBCA9F9-18CF-44A1-BFF3-FAFE5243609C}" destId="{297376F7-B5B0-4755-A849-EB37C4DEE01B}" srcOrd="0" destOrd="0" parTransId="{06214DC2-E373-4085-8634-60B20F113989}" sibTransId="{86F2F4CD-1149-4DE2-BBF3-90DEB43D7216}"/>
    <dgm:cxn modelId="{68F16811-EE46-49CC-9949-7CD2FE0029AB}" srcId="{BFBCA9F9-18CF-44A1-BFF3-FAFE5243609C}" destId="{BFEC6592-9F8C-4F28-91F6-FA92B7D2F000}" srcOrd="1" destOrd="0" parTransId="{438AB18A-9B93-4514-809F-BF9668900355}" sibTransId="{56FA571F-2EBD-47F7-9F58-F66BE9FE79F1}"/>
    <dgm:cxn modelId="{B48B19ED-D104-4547-A08E-5D0CC0187AED}" type="presOf" srcId="{297376F7-B5B0-4755-A849-EB37C4DEE01B}" destId="{09C37B76-FDE5-41C2-8F46-88B8483C65A9}" srcOrd="0" destOrd="0" presId="urn:microsoft.com/office/officeart/2005/8/layout/hierarchy4"/>
    <dgm:cxn modelId="{667E369A-ADD9-4887-8492-3EAAE27D3645}" type="presOf" srcId="{7DB032AC-2B35-4D5E-800E-412A8C6E04BD}" destId="{264AA470-E767-4240-AF46-E7EF512F26D6}" srcOrd="0" destOrd="0" presId="urn:microsoft.com/office/officeart/2005/8/layout/hierarchy4"/>
    <dgm:cxn modelId="{6A4DE734-F023-4AA1-A847-4EC766FA8121}" type="presOf" srcId="{BFEC6592-9F8C-4F28-91F6-FA92B7D2F000}" destId="{34509771-552C-490F-947D-D550CA06D02F}" srcOrd="0" destOrd="0" presId="urn:microsoft.com/office/officeart/2005/8/layout/hierarchy4"/>
    <dgm:cxn modelId="{8747B47B-CD1E-436C-91A2-BF7C1BFB965D}" srcId="{7DB032AC-2B35-4D5E-800E-412A8C6E04BD}" destId="{BFBCA9F9-18CF-44A1-BFF3-FAFE5243609C}" srcOrd="0" destOrd="0" parTransId="{1FF2B84D-211B-45F1-91A3-6CB2558F67D6}" sibTransId="{A9409164-BCD9-42CB-8EA5-EA9FA44B667D}"/>
    <dgm:cxn modelId="{9A953AB3-C5A9-48E9-B32C-B980339DADF6}" type="presParOf" srcId="{264AA470-E767-4240-AF46-E7EF512F26D6}" destId="{92CCBE0B-6C46-4934-B6F4-6DE4BC5C9E40}" srcOrd="0" destOrd="0" presId="urn:microsoft.com/office/officeart/2005/8/layout/hierarchy4"/>
    <dgm:cxn modelId="{15BC1E29-C39C-4BED-ABD5-7C209DB2D484}" type="presParOf" srcId="{92CCBE0B-6C46-4934-B6F4-6DE4BC5C9E40}" destId="{59005B91-714C-4618-BEE4-BA736B5A74C2}" srcOrd="0" destOrd="0" presId="urn:microsoft.com/office/officeart/2005/8/layout/hierarchy4"/>
    <dgm:cxn modelId="{1CAD6CF1-09B8-49A6-8F62-253DF0D044A8}" type="presParOf" srcId="{92CCBE0B-6C46-4934-B6F4-6DE4BC5C9E40}" destId="{DEB9F11A-43E3-473C-8E22-5BA3564DCA91}" srcOrd="1" destOrd="0" presId="urn:microsoft.com/office/officeart/2005/8/layout/hierarchy4"/>
    <dgm:cxn modelId="{E9FE1310-8E19-4B74-B73D-28E2BAACC96D}" type="presParOf" srcId="{92CCBE0B-6C46-4934-B6F4-6DE4BC5C9E40}" destId="{45023C7A-2AA3-4E2D-B4F2-C577856174B4}" srcOrd="2" destOrd="0" presId="urn:microsoft.com/office/officeart/2005/8/layout/hierarchy4"/>
    <dgm:cxn modelId="{7BDF3D18-D651-4620-BD02-BA6D4064000F}" type="presParOf" srcId="{45023C7A-2AA3-4E2D-B4F2-C577856174B4}" destId="{F14AF003-0ADE-47E7-A066-306B62C72D3F}" srcOrd="0" destOrd="0" presId="urn:microsoft.com/office/officeart/2005/8/layout/hierarchy4"/>
    <dgm:cxn modelId="{6FCB62E4-62FF-4775-8688-AB81C239F708}" type="presParOf" srcId="{F14AF003-0ADE-47E7-A066-306B62C72D3F}" destId="{09C37B76-FDE5-41C2-8F46-88B8483C65A9}" srcOrd="0" destOrd="0" presId="urn:microsoft.com/office/officeart/2005/8/layout/hierarchy4"/>
    <dgm:cxn modelId="{27DD17B4-73C9-4ECF-87F8-BEE2FDC065E4}" type="presParOf" srcId="{F14AF003-0ADE-47E7-A066-306B62C72D3F}" destId="{D8B35534-C215-458B-B544-1C470B4AD3CA}" srcOrd="1" destOrd="0" presId="urn:microsoft.com/office/officeart/2005/8/layout/hierarchy4"/>
    <dgm:cxn modelId="{4C6F5A03-6F5B-42D3-87AE-E9B968762D82}" type="presParOf" srcId="{45023C7A-2AA3-4E2D-B4F2-C577856174B4}" destId="{4B61CF9B-063F-4AF2-9867-3B5D9666D007}" srcOrd="1" destOrd="0" presId="urn:microsoft.com/office/officeart/2005/8/layout/hierarchy4"/>
    <dgm:cxn modelId="{C440B108-CF5D-4BA5-87A7-5DDE94E07E8A}" type="presParOf" srcId="{45023C7A-2AA3-4E2D-B4F2-C577856174B4}" destId="{CA3DF45B-0C69-4B95-BBE3-8DA3D94CC7ED}" srcOrd="2" destOrd="0" presId="urn:microsoft.com/office/officeart/2005/8/layout/hierarchy4"/>
    <dgm:cxn modelId="{F1288A13-7D16-406E-BA8D-E425717AB3EC}" type="presParOf" srcId="{CA3DF45B-0C69-4B95-BBE3-8DA3D94CC7ED}" destId="{34509771-552C-490F-947D-D550CA06D02F}" srcOrd="0" destOrd="0" presId="urn:microsoft.com/office/officeart/2005/8/layout/hierarchy4"/>
    <dgm:cxn modelId="{EF66081E-4876-445D-A614-1214D9FD6C7A}" type="presParOf" srcId="{CA3DF45B-0C69-4B95-BBE3-8DA3D94CC7ED}" destId="{792BB13D-DB6E-4576-95E8-A036D476888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281B50F-5AFA-4313-8329-E014EA515073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9AAA6501-DD77-4798-8D51-6B750BBBAF48}">
      <dgm:prSet phldrT="[Texto]" custT="1"/>
      <dgm:spPr/>
      <dgm:t>
        <a:bodyPr/>
        <a:lstStyle/>
        <a:p>
          <a:r>
            <a:rPr lang="pt-PT" sz="2400" dirty="0" smtClean="0">
              <a:solidFill>
                <a:schemeClr val="tx1"/>
              </a:solidFill>
            </a:rPr>
            <a:t>1ª fase – junho – destina-se a alunos</a:t>
          </a:r>
          <a:r>
            <a:rPr lang="pt-PT" sz="2000" dirty="0" smtClean="0">
              <a:solidFill>
                <a:schemeClr val="tx1"/>
              </a:solidFill>
            </a:rPr>
            <a:t>:</a:t>
          </a:r>
        </a:p>
        <a:p>
          <a:r>
            <a:rPr lang="pt-PT" sz="2000" dirty="0" smtClean="0">
              <a:solidFill>
                <a:schemeClr val="tx1"/>
              </a:solidFill>
            </a:rPr>
            <a:t>(alunos não aprovados na avaliação </a:t>
          </a:r>
          <a:r>
            <a:rPr lang="pt-PT" sz="2000" dirty="0" smtClean="0">
              <a:solidFill>
                <a:schemeClr val="tx1"/>
              </a:solidFill>
            </a:rPr>
            <a:t>sumativa interna</a:t>
          </a:r>
          <a:r>
            <a:rPr lang="pt-PT" sz="2000" dirty="0" smtClean="0">
              <a:solidFill>
                <a:schemeClr val="tx1"/>
              </a:solidFill>
            </a:rPr>
            <a:t>)</a:t>
          </a:r>
          <a:endParaRPr lang="pt-PT" sz="2000" dirty="0">
            <a:solidFill>
              <a:schemeClr val="tx1"/>
            </a:solidFill>
          </a:endParaRPr>
        </a:p>
      </dgm:t>
    </dgm:pt>
    <dgm:pt modelId="{44122891-E998-47B2-B9A7-8D29A083B484}" type="parTrans" cxnId="{B8190DFE-A01D-474D-B269-5F614BC25A5C}">
      <dgm:prSet/>
      <dgm:spPr/>
      <dgm:t>
        <a:bodyPr/>
        <a:lstStyle/>
        <a:p>
          <a:endParaRPr lang="pt-PT" sz="2000"/>
        </a:p>
      </dgm:t>
    </dgm:pt>
    <dgm:pt modelId="{AA0AE3D0-5D19-4F0E-9BE6-66CFE4DAF44C}" type="sibTrans" cxnId="{B8190DFE-A01D-474D-B269-5F614BC25A5C}">
      <dgm:prSet/>
      <dgm:spPr/>
      <dgm:t>
        <a:bodyPr/>
        <a:lstStyle/>
        <a:p>
          <a:endParaRPr lang="pt-PT" sz="2000"/>
        </a:p>
      </dgm:t>
    </dgm:pt>
    <dgm:pt modelId="{C9BA08E3-9D39-491D-A064-E5A82E035FD7}">
      <dgm:prSet phldrT="[Texto]" custT="1"/>
      <dgm:spPr/>
      <dgm:t>
        <a:bodyPr/>
        <a:lstStyle/>
        <a:p>
          <a:r>
            <a:rPr lang="pt-PT" sz="2400" u="sng" dirty="0" smtClean="0">
              <a:solidFill>
                <a:schemeClr val="tx1"/>
              </a:solidFill>
            </a:rPr>
            <a:t>Autopropostos</a:t>
          </a:r>
          <a:r>
            <a:rPr lang="pt-PT" sz="2400" dirty="0" smtClean="0">
              <a:solidFill>
                <a:schemeClr val="tx1"/>
              </a:solidFill>
            </a:rPr>
            <a:t> – estes alunos realizam as provas de equivalência à frequência na 1ª fase às disciplinas com classificação inferior a 3 e as provas finais de português e matemática na 2ª fase </a:t>
          </a:r>
          <a:endParaRPr lang="pt-PT" sz="2400" dirty="0">
            <a:solidFill>
              <a:schemeClr val="tx1"/>
            </a:solidFill>
          </a:endParaRPr>
        </a:p>
      </dgm:t>
    </dgm:pt>
    <dgm:pt modelId="{E5EBD2A5-9DC1-442F-9B55-586516807A15}" type="parTrans" cxnId="{3894531A-D5A3-4D53-828A-08759F781474}">
      <dgm:prSet/>
      <dgm:spPr/>
      <dgm:t>
        <a:bodyPr/>
        <a:lstStyle/>
        <a:p>
          <a:endParaRPr lang="pt-PT" sz="2000"/>
        </a:p>
      </dgm:t>
    </dgm:pt>
    <dgm:pt modelId="{71826BA0-BAC6-4896-93EF-C8FF8345AB79}" type="sibTrans" cxnId="{3894531A-D5A3-4D53-828A-08759F781474}">
      <dgm:prSet/>
      <dgm:spPr/>
      <dgm:t>
        <a:bodyPr/>
        <a:lstStyle/>
        <a:p>
          <a:endParaRPr lang="pt-PT" sz="2000"/>
        </a:p>
      </dgm:t>
    </dgm:pt>
    <dgm:pt modelId="{5E37F5B6-26F7-4485-B11E-1986FEA835D5}" type="pres">
      <dgm:prSet presAssocID="{3281B50F-5AFA-4313-8329-E014EA51507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DD80E7EF-A55E-47CB-B73E-EA5697B86362}" type="pres">
      <dgm:prSet presAssocID="{9AAA6501-DD77-4798-8D51-6B750BBBAF48}" presName="roof" presStyleLbl="dkBgShp" presStyleIdx="0" presStyleCnt="2" custScaleY="56105" custLinFactNeighborX="270" custLinFactNeighborY="25900"/>
      <dgm:spPr/>
      <dgm:t>
        <a:bodyPr/>
        <a:lstStyle/>
        <a:p>
          <a:endParaRPr lang="pt-PT"/>
        </a:p>
      </dgm:t>
    </dgm:pt>
    <dgm:pt modelId="{24CA35CC-D2D8-4439-8D74-B18147BCD9FB}" type="pres">
      <dgm:prSet presAssocID="{9AAA6501-DD77-4798-8D51-6B750BBBAF48}" presName="pillars" presStyleCnt="0"/>
      <dgm:spPr/>
    </dgm:pt>
    <dgm:pt modelId="{445BF503-948F-4768-B1AD-4BBFF5525319}" type="pres">
      <dgm:prSet presAssocID="{9AAA6501-DD77-4798-8D51-6B750BBBAF48}" presName="pillar1" presStyleLbl="node1" presStyleIdx="0" presStyleCnt="1" custScaleY="6033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9FA4A35-C544-4413-803B-71E66F0EAEBA}" type="pres">
      <dgm:prSet presAssocID="{9AAA6501-DD77-4798-8D51-6B750BBBAF48}" presName="base" presStyleLbl="dkBgShp" presStyleIdx="1" presStyleCnt="2" custScaleY="243563"/>
      <dgm:spPr/>
    </dgm:pt>
  </dgm:ptLst>
  <dgm:cxnLst>
    <dgm:cxn modelId="{9CD6FD94-3F3E-4B7C-8265-6A53BCFF3A01}" type="presOf" srcId="{9AAA6501-DD77-4798-8D51-6B750BBBAF48}" destId="{DD80E7EF-A55E-47CB-B73E-EA5697B86362}" srcOrd="0" destOrd="0" presId="urn:microsoft.com/office/officeart/2005/8/layout/hList3"/>
    <dgm:cxn modelId="{B8190DFE-A01D-474D-B269-5F614BC25A5C}" srcId="{3281B50F-5AFA-4313-8329-E014EA515073}" destId="{9AAA6501-DD77-4798-8D51-6B750BBBAF48}" srcOrd="0" destOrd="0" parTransId="{44122891-E998-47B2-B9A7-8D29A083B484}" sibTransId="{AA0AE3D0-5D19-4F0E-9BE6-66CFE4DAF44C}"/>
    <dgm:cxn modelId="{3861BC0F-1F17-43C6-BD69-AE74A2534EC4}" type="presOf" srcId="{3281B50F-5AFA-4313-8329-E014EA515073}" destId="{5E37F5B6-26F7-4485-B11E-1986FEA835D5}" srcOrd="0" destOrd="0" presId="urn:microsoft.com/office/officeart/2005/8/layout/hList3"/>
    <dgm:cxn modelId="{3894531A-D5A3-4D53-828A-08759F781474}" srcId="{9AAA6501-DD77-4798-8D51-6B750BBBAF48}" destId="{C9BA08E3-9D39-491D-A064-E5A82E035FD7}" srcOrd="0" destOrd="0" parTransId="{E5EBD2A5-9DC1-442F-9B55-586516807A15}" sibTransId="{71826BA0-BAC6-4896-93EF-C8FF8345AB79}"/>
    <dgm:cxn modelId="{6A68F744-9A53-421A-9D29-80D2187EEA78}" type="presOf" srcId="{C9BA08E3-9D39-491D-A064-E5A82E035FD7}" destId="{445BF503-948F-4768-B1AD-4BBFF5525319}" srcOrd="0" destOrd="0" presId="urn:microsoft.com/office/officeart/2005/8/layout/hList3"/>
    <dgm:cxn modelId="{1A17089D-6FA1-4B43-841F-C99A3146A6A8}" type="presParOf" srcId="{5E37F5B6-26F7-4485-B11E-1986FEA835D5}" destId="{DD80E7EF-A55E-47CB-B73E-EA5697B86362}" srcOrd="0" destOrd="0" presId="urn:microsoft.com/office/officeart/2005/8/layout/hList3"/>
    <dgm:cxn modelId="{2A3CC75F-BE11-49E0-8741-5A72A630F1D5}" type="presParOf" srcId="{5E37F5B6-26F7-4485-B11E-1986FEA835D5}" destId="{24CA35CC-D2D8-4439-8D74-B18147BCD9FB}" srcOrd="1" destOrd="0" presId="urn:microsoft.com/office/officeart/2005/8/layout/hList3"/>
    <dgm:cxn modelId="{89097654-EBE8-4B18-B2F8-5B6D29FE11F8}" type="presParOf" srcId="{24CA35CC-D2D8-4439-8D74-B18147BCD9FB}" destId="{445BF503-948F-4768-B1AD-4BBFF5525319}" srcOrd="0" destOrd="0" presId="urn:microsoft.com/office/officeart/2005/8/layout/hList3"/>
    <dgm:cxn modelId="{779B6BE5-F680-402B-99D9-3293B11C1C48}" type="presParOf" srcId="{5E37F5B6-26F7-4485-B11E-1986FEA835D5}" destId="{09FA4A35-C544-4413-803B-71E66F0EAEB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D1EFAF-00F7-48F1-996C-B0B2124B5574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EEC6465F-6A1B-43A0-AA52-4907C2655BB5}">
      <dgm:prSet phldrT="[Texto]" custT="1"/>
      <dgm:spPr/>
      <dgm:t>
        <a:bodyPr/>
        <a:lstStyle/>
        <a:p>
          <a:r>
            <a:rPr lang="pt-PT" sz="2000" dirty="0" smtClean="0">
              <a:solidFill>
                <a:schemeClr val="tx1"/>
              </a:solidFill>
            </a:rPr>
            <a:t>2ª fase – julho – destina-se a alunos:</a:t>
          </a:r>
          <a:endParaRPr lang="pt-PT" sz="2000" dirty="0">
            <a:solidFill>
              <a:schemeClr val="tx1"/>
            </a:solidFill>
          </a:endParaRPr>
        </a:p>
      </dgm:t>
    </dgm:pt>
    <dgm:pt modelId="{28D2723E-05E0-4FF6-AF6A-9DD94955B1B0}" type="parTrans" cxnId="{957632D0-698D-4EE6-B9B1-D651C8E1D3C6}">
      <dgm:prSet/>
      <dgm:spPr/>
      <dgm:t>
        <a:bodyPr/>
        <a:lstStyle/>
        <a:p>
          <a:endParaRPr lang="pt-PT" sz="2000"/>
        </a:p>
      </dgm:t>
    </dgm:pt>
    <dgm:pt modelId="{D87DE9F0-8FF9-4CA0-94E3-0D83B219332C}" type="sibTrans" cxnId="{957632D0-698D-4EE6-B9B1-D651C8E1D3C6}">
      <dgm:prSet/>
      <dgm:spPr/>
      <dgm:t>
        <a:bodyPr/>
        <a:lstStyle/>
        <a:p>
          <a:endParaRPr lang="pt-PT" sz="2000"/>
        </a:p>
      </dgm:t>
    </dgm:pt>
    <dgm:pt modelId="{0116D5E3-BAF8-4BE8-A939-0E7C764AA13D}">
      <dgm:prSet phldrT="[Texto]" custT="1"/>
      <dgm:spPr/>
      <dgm:t>
        <a:bodyPr/>
        <a:lstStyle/>
        <a:p>
          <a:r>
            <a:rPr lang="pt-PT" sz="2000" dirty="0" smtClean="0">
              <a:solidFill>
                <a:schemeClr val="tx1"/>
              </a:solidFill>
            </a:rPr>
            <a:t>Autopropostos – realizam na 2ª fase as provas finais de ciclo e/ou as provas de equivalência à frequência nas disciplinas em que não obtiveram aprovação.</a:t>
          </a:r>
        </a:p>
        <a:p>
          <a:r>
            <a:rPr lang="pt-PT" sz="1800" dirty="0" smtClean="0">
              <a:solidFill>
                <a:schemeClr val="tx1"/>
              </a:solidFill>
            </a:rPr>
            <a:t>“…não obtiveram aprovação na avaliação sumativa final, com a ponderação das classificações obtidas nas provas finais realizadas na 1ª fase” ( Artº3, alínea g, do DN nº 6-A/2015)</a:t>
          </a:r>
          <a:endParaRPr lang="pt-PT" sz="1800" dirty="0">
            <a:solidFill>
              <a:schemeClr val="tx1"/>
            </a:solidFill>
          </a:endParaRPr>
        </a:p>
      </dgm:t>
    </dgm:pt>
    <dgm:pt modelId="{11DADADE-FF5F-4367-9297-4F2CFAD38FBD}" type="parTrans" cxnId="{919CB293-2D97-44FC-9DE7-A38805598C60}">
      <dgm:prSet/>
      <dgm:spPr/>
      <dgm:t>
        <a:bodyPr/>
        <a:lstStyle/>
        <a:p>
          <a:endParaRPr lang="pt-PT" sz="2000"/>
        </a:p>
      </dgm:t>
    </dgm:pt>
    <dgm:pt modelId="{DE243834-D932-413F-BBC3-B318EE2E7323}" type="sibTrans" cxnId="{919CB293-2D97-44FC-9DE7-A38805598C60}">
      <dgm:prSet/>
      <dgm:spPr/>
      <dgm:t>
        <a:bodyPr/>
        <a:lstStyle/>
        <a:p>
          <a:endParaRPr lang="pt-PT" sz="2000"/>
        </a:p>
      </dgm:t>
    </dgm:pt>
    <dgm:pt modelId="{2D9A127F-603F-4FBC-B516-2E34E5E01F96}" type="pres">
      <dgm:prSet presAssocID="{8DD1EFAF-00F7-48F1-996C-B0B2124B557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EC57D5DC-5F2D-41DE-9B6E-B1FA11289D4E}" type="pres">
      <dgm:prSet presAssocID="{EEC6465F-6A1B-43A0-AA52-4907C2655BB5}" presName="roof" presStyleLbl="dkBgShp" presStyleIdx="0" presStyleCnt="2" custScaleY="59204"/>
      <dgm:spPr/>
      <dgm:t>
        <a:bodyPr/>
        <a:lstStyle/>
        <a:p>
          <a:endParaRPr lang="pt-PT"/>
        </a:p>
      </dgm:t>
    </dgm:pt>
    <dgm:pt modelId="{33B438A5-F72F-4A55-867F-8989F9D50A94}" type="pres">
      <dgm:prSet presAssocID="{EEC6465F-6A1B-43A0-AA52-4907C2655BB5}" presName="pillars" presStyleCnt="0"/>
      <dgm:spPr/>
    </dgm:pt>
    <dgm:pt modelId="{67E0E412-EBFE-4874-8326-F2E4C4B46836}" type="pres">
      <dgm:prSet presAssocID="{EEC6465F-6A1B-43A0-AA52-4907C2655BB5}" presName="pillar1" presStyleLbl="node1" presStyleIdx="0" presStyleCnt="1" custScaleY="70339" custLinFactNeighborX="-769" custLinFactNeighborY="-1108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395BED8-FD99-4A26-8572-A369F5658EA1}" type="pres">
      <dgm:prSet presAssocID="{EEC6465F-6A1B-43A0-AA52-4907C2655BB5}" presName="base" presStyleLbl="dkBgShp" presStyleIdx="1" presStyleCnt="2" custScaleY="239019" custLinFactNeighborX="-769" custLinFactNeighborY="-84755"/>
      <dgm:spPr/>
    </dgm:pt>
  </dgm:ptLst>
  <dgm:cxnLst>
    <dgm:cxn modelId="{919CB293-2D97-44FC-9DE7-A38805598C60}" srcId="{EEC6465F-6A1B-43A0-AA52-4907C2655BB5}" destId="{0116D5E3-BAF8-4BE8-A939-0E7C764AA13D}" srcOrd="0" destOrd="0" parTransId="{11DADADE-FF5F-4367-9297-4F2CFAD38FBD}" sibTransId="{DE243834-D932-413F-BBC3-B318EE2E7323}"/>
    <dgm:cxn modelId="{0DA27C4E-7DC6-444E-A021-440A819C9D35}" type="presOf" srcId="{8DD1EFAF-00F7-48F1-996C-B0B2124B5574}" destId="{2D9A127F-603F-4FBC-B516-2E34E5E01F96}" srcOrd="0" destOrd="0" presId="urn:microsoft.com/office/officeart/2005/8/layout/hList3"/>
    <dgm:cxn modelId="{9BB0030E-93A2-48C4-8AB2-791FC0C1C064}" type="presOf" srcId="{EEC6465F-6A1B-43A0-AA52-4907C2655BB5}" destId="{EC57D5DC-5F2D-41DE-9B6E-B1FA11289D4E}" srcOrd="0" destOrd="0" presId="urn:microsoft.com/office/officeart/2005/8/layout/hList3"/>
    <dgm:cxn modelId="{957632D0-698D-4EE6-B9B1-D651C8E1D3C6}" srcId="{8DD1EFAF-00F7-48F1-996C-B0B2124B5574}" destId="{EEC6465F-6A1B-43A0-AA52-4907C2655BB5}" srcOrd="0" destOrd="0" parTransId="{28D2723E-05E0-4FF6-AF6A-9DD94955B1B0}" sibTransId="{D87DE9F0-8FF9-4CA0-94E3-0D83B219332C}"/>
    <dgm:cxn modelId="{7897D5C9-B807-4666-A7EC-1315AF906F85}" type="presOf" srcId="{0116D5E3-BAF8-4BE8-A939-0E7C764AA13D}" destId="{67E0E412-EBFE-4874-8326-F2E4C4B46836}" srcOrd="0" destOrd="0" presId="urn:microsoft.com/office/officeart/2005/8/layout/hList3"/>
    <dgm:cxn modelId="{680DC795-ECBE-4FFD-940C-A17BA1C64AA3}" type="presParOf" srcId="{2D9A127F-603F-4FBC-B516-2E34E5E01F96}" destId="{EC57D5DC-5F2D-41DE-9B6E-B1FA11289D4E}" srcOrd="0" destOrd="0" presId="urn:microsoft.com/office/officeart/2005/8/layout/hList3"/>
    <dgm:cxn modelId="{6C79DE60-84AB-4261-83EF-BAFD57D584D8}" type="presParOf" srcId="{2D9A127F-603F-4FBC-B516-2E34E5E01F96}" destId="{33B438A5-F72F-4A55-867F-8989F9D50A94}" srcOrd="1" destOrd="0" presId="urn:microsoft.com/office/officeart/2005/8/layout/hList3"/>
    <dgm:cxn modelId="{D0F90B5C-C9D8-4404-8AA4-BB176C1DF6CA}" type="presParOf" srcId="{33B438A5-F72F-4A55-867F-8989F9D50A94}" destId="{67E0E412-EBFE-4874-8326-F2E4C4B46836}" srcOrd="0" destOrd="0" presId="urn:microsoft.com/office/officeart/2005/8/layout/hList3"/>
    <dgm:cxn modelId="{E5D930F6-1784-4C7B-8ADC-07F157493F5D}" type="presParOf" srcId="{2D9A127F-603F-4FBC-B516-2E34E5E01F96}" destId="{6395BED8-FD99-4A26-8572-A369F5658EA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9CD8370-86D4-4D45-89BB-651F5367E31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6BECEF61-B5E6-4BBD-B408-9FD32A0A1FED}">
      <dgm:prSet phldrT="[Texto]" custT="1"/>
      <dgm:spPr/>
      <dgm:t>
        <a:bodyPr/>
        <a:lstStyle/>
        <a:p>
          <a:r>
            <a:rPr lang="pt-PT" sz="2800" dirty="0" smtClean="0">
              <a:solidFill>
                <a:schemeClr val="tx1"/>
              </a:solidFill>
            </a:rPr>
            <a:t>QUEM FICA APROVADO?</a:t>
          </a:r>
          <a:endParaRPr lang="pt-PT" sz="2800" dirty="0">
            <a:solidFill>
              <a:schemeClr val="tx1"/>
            </a:solidFill>
          </a:endParaRPr>
        </a:p>
      </dgm:t>
    </dgm:pt>
    <dgm:pt modelId="{04293EA0-D1F0-4AD5-B1A8-F441E944730C}" type="parTrans" cxnId="{747B67BF-C778-4DD8-BABA-95C9F3884810}">
      <dgm:prSet/>
      <dgm:spPr/>
      <dgm:t>
        <a:bodyPr/>
        <a:lstStyle/>
        <a:p>
          <a:endParaRPr lang="pt-PT" sz="4400">
            <a:solidFill>
              <a:schemeClr val="tx1"/>
            </a:solidFill>
          </a:endParaRPr>
        </a:p>
      </dgm:t>
    </dgm:pt>
    <dgm:pt modelId="{9D2430E8-5472-4A47-99B2-D9D29FA3ED21}" type="sibTrans" cxnId="{747B67BF-C778-4DD8-BABA-95C9F3884810}">
      <dgm:prSet/>
      <dgm:spPr/>
      <dgm:t>
        <a:bodyPr/>
        <a:lstStyle/>
        <a:p>
          <a:endParaRPr lang="pt-PT" sz="4400">
            <a:solidFill>
              <a:schemeClr val="tx1"/>
            </a:solidFill>
          </a:endParaRPr>
        </a:p>
      </dgm:t>
    </dgm:pt>
    <dgm:pt modelId="{279CADEB-D265-4331-A814-ACFA44CB442F}" type="asst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PT" sz="2400" dirty="0" smtClean="0">
              <a:solidFill>
                <a:schemeClr val="tx1"/>
              </a:solidFill>
            </a:rPr>
            <a:t>Todos os alunos admitidos, </a:t>
          </a:r>
          <a:r>
            <a:rPr lang="pt-PT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exceto</a:t>
          </a:r>
          <a:r>
            <a:rPr lang="pt-PT" sz="2400" dirty="0" smtClean="0">
              <a:solidFill>
                <a:schemeClr val="tx1"/>
              </a:solidFill>
            </a:rPr>
            <a:t> aqueles que obtiverem após o exame</a:t>
          </a:r>
          <a:r>
            <a:rPr lang="pt-PT" sz="2000" dirty="0" smtClean="0">
              <a:solidFill>
                <a:schemeClr val="tx1"/>
              </a:solidFill>
            </a:rPr>
            <a:t>:</a:t>
          </a:r>
          <a:endParaRPr lang="pt-PT" sz="2000" dirty="0">
            <a:solidFill>
              <a:schemeClr val="tx1"/>
            </a:solidFill>
          </a:endParaRPr>
        </a:p>
      </dgm:t>
    </dgm:pt>
    <dgm:pt modelId="{556AEF6C-260F-4051-AFC5-F422F4DD053B}" type="parTrans" cxnId="{64B13224-0434-414F-81B3-3D7256050A39}">
      <dgm:prSet/>
      <dgm:spPr/>
      <dgm:t>
        <a:bodyPr/>
        <a:lstStyle/>
        <a:p>
          <a:endParaRPr lang="pt-PT" sz="4400">
            <a:solidFill>
              <a:schemeClr val="tx1"/>
            </a:solidFill>
          </a:endParaRPr>
        </a:p>
      </dgm:t>
    </dgm:pt>
    <dgm:pt modelId="{5EB978C2-0E6B-46E7-853F-0F1BA096AF98}" type="sibTrans" cxnId="{64B13224-0434-414F-81B3-3D7256050A39}">
      <dgm:prSet/>
      <dgm:spPr/>
      <dgm:t>
        <a:bodyPr/>
        <a:lstStyle/>
        <a:p>
          <a:endParaRPr lang="pt-PT" sz="4400">
            <a:solidFill>
              <a:schemeClr val="tx1"/>
            </a:solidFill>
          </a:endParaRPr>
        </a:p>
      </dgm:t>
    </dgm:pt>
    <dgm:pt modelId="{60E1D769-B332-43C2-BBA3-773BB67AFDB9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PT" sz="2000" b="1" dirty="0" smtClean="0">
              <a:solidFill>
                <a:schemeClr val="tx1"/>
              </a:solidFill>
            </a:rPr>
            <a:t>Negativa a PORT e MAT </a:t>
          </a:r>
          <a:r>
            <a:rPr lang="pt-PT" sz="2000" dirty="0" smtClean="0">
              <a:solidFill>
                <a:schemeClr val="tx1"/>
              </a:solidFill>
            </a:rPr>
            <a:t>calculada a partir da fórmula </a:t>
          </a:r>
        </a:p>
        <a:p>
          <a:r>
            <a:rPr lang="pt-PT" sz="2000" dirty="0" smtClean="0">
              <a:solidFill>
                <a:schemeClr val="accent3">
                  <a:lumMod val="50000"/>
                </a:schemeClr>
              </a:solidFill>
            </a:rPr>
            <a:t>CF=</a:t>
          </a:r>
          <a:r>
            <a:rPr lang="pt-PT" sz="2000" u="sng" dirty="0" smtClean="0">
              <a:solidFill>
                <a:schemeClr val="accent3">
                  <a:lumMod val="50000"/>
                </a:schemeClr>
              </a:solidFill>
            </a:rPr>
            <a:t>7Cf+3Ce</a:t>
          </a:r>
        </a:p>
        <a:p>
          <a:r>
            <a:rPr lang="pt-PT" sz="2000" dirty="0" smtClean="0">
              <a:solidFill>
                <a:schemeClr val="accent3">
                  <a:lumMod val="50000"/>
                </a:schemeClr>
              </a:solidFill>
            </a:rPr>
            <a:t>10</a:t>
          </a:r>
        </a:p>
      </dgm:t>
    </dgm:pt>
    <dgm:pt modelId="{EB5E7B8D-19F9-4C8D-B581-D1382942AD50}" type="parTrans" cxnId="{00E07A95-4914-4BC3-ABCA-3DB2F9BB89B6}">
      <dgm:prSet/>
      <dgm:spPr/>
      <dgm:t>
        <a:bodyPr/>
        <a:lstStyle/>
        <a:p>
          <a:endParaRPr lang="pt-PT" sz="4400">
            <a:solidFill>
              <a:schemeClr val="tx1"/>
            </a:solidFill>
          </a:endParaRPr>
        </a:p>
      </dgm:t>
    </dgm:pt>
    <dgm:pt modelId="{40B7A904-189C-4DB0-B343-749A8A6DC0BC}" type="sibTrans" cxnId="{00E07A95-4914-4BC3-ABCA-3DB2F9BB89B6}">
      <dgm:prSet/>
      <dgm:spPr/>
      <dgm:t>
        <a:bodyPr/>
        <a:lstStyle/>
        <a:p>
          <a:endParaRPr lang="pt-PT" sz="4400">
            <a:solidFill>
              <a:schemeClr val="tx1"/>
            </a:solidFill>
          </a:endParaRPr>
        </a:p>
      </dgm:t>
    </dgm:pt>
    <dgm:pt modelId="{35E3566F-502D-4E01-A724-934B45F258C9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PT" sz="2000" b="1" dirty="0" smtClean="0">
              <a:solidFill>
                <a:schemeClr val="tx1"/>
              </a:solidFill>
            </a:rPr>
            <a:t>Três negativas</a:t>
          </a:r>
        </a:p>
        <a:p>
          <a:r>
            <a:rPr lang="pt-PT" sz="1800" dirty="0" smtClean="0">
              <a:solidFill>
                <a:schemeClr val="tx1"/>
              </a:solidFill>
            </a:rPr>
            <a:t>(sujeitos a exame de equivalência à frequência na 2ª fase - julho)</a:t>
          </a:r>
        </a:p>
      </dgm:t>
    </dgm:pt>
    <dgm:pt modelId="{125649DA-0883-496E-8812-194ABDDDD218}" type="parTrans" cxnId="{4D4EECC0-6041-447B-8B02-DAF14FF90B43}">
      <dgm:prSet/>
      <dgm:spPr/>
      <dgm:t>
        <a:bodyPr/>
        <a:lstStyle/>
        <a:p>
          <a:endParaRPr lang="pt-PT"/>
        </a:p>
      </dgm:t>
    </dgm:pt>
    <dgm:pt modelId="{F68E1567-8D19-40EB-B670-152BC1CFF423}" type="sibTrans" cxnId="{4D4EECC0-6041-447B-8B02-DAF14FF90B43}">
      <dgm:prSet/>
      <dgm:spPr/>
      <dgm:t>
        <a:bodyPr/>
        <a:lstStyle/>
        <a:p>
          <a:endParaRPr lang="pt-PT"/>
        </a:p>
      </dgm:t>
    </dgm:pt>
    <dgm:pt modelId="{FF81BA4C-FC38-484A-B865-3F927D2C9DFF}" type="pres">
      <dgm:prSet presAssocID="{49CD8370-86D4-4D45-89BB-651F5367E31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PT"/>
        </a:p>
      </dgm:t>
    </dgm:pt>
    <dgm:pt modelId="{A611540F-A9C4-4772-8AB5-572D593D4849}" type="pres">
      <dgm:prSet presAssocID="{6BECEF61-B5E6-4BBD-B408-9FD32A0A1FED}" presName="hierRoot1" presStyleCnt="0">
        <dgm:presLayoutVars>
          <dgm:hierBranch val="init"/>
        </dgm:presLayoutVars>
      </dgm:prSet>
      <dgm:spPr/>
    </dgm:pt>
    <dgm:pt modelId="{51576799-FED1-49CB-B53E-317B28B91D1D}" type="pres">
      <dgm:prSet presAssocID="{6BECEF61-B5E6-4BBD-B408-9FD32A0A1FED}" presName="rootComposite1" presStyleCnt="0"/>
      <dgm:spPr/>
    </dgm:pt>
    <dgm:pt modelId="{E95CA977-A112-4959-9EB3-5DA42BBC3B9C}" type="pres">
      <dgm:prSet presAssocID="{6BECEF61-B5E6-4BBD-B408-9FD32A0A1FED}" presName="rootText1" presStyleLbl="node0" presStyleIdx="0" presStyleCnt="1" custScaleX="837481" custScaleY="219708" custLinFactY="-45348" custLinFactNeighborY="-100000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1751D369-3570-4D7E-B2EE-1B56A50C57A8}" type="pres">
      <dgm:prSet presAssocID="{6BECEF61-B5E6-4BBD-B408-9FD32A0A1FED}" presName="rootConnector1" presStyleLbl="node1" presStyleIdx="0" presStyleCnt="0"/>
      <dgm:spPr/>
      <dgm:t>
        <a:bodyPr/>
        <a:lstStyle/>
        <a:p>
          <a:endParaRPr lang="pt-PT"/>
        </a:p>
      </dgm:t>
    </dgm:pt>
    <dgm:pt modelId="{7595E113-8246-47FC-9F76-ED9313F57688}" type="pres">
      <dgm:prSet presAssocID="{6BECEF61-B5E6-4BBD-B408-9FD32A0A1FED}" presName="hierChild2" presStyleCnt="0"/>
      <dgm:spPr/>
    </dgm:pt>
    <dgm:pt modelId="{DA71B1C7-5ABE-4AB7-9E01-F6C4ACB2E897}" type="pres">
      <dgm:prSet presAssocID="{EB5E7B8D-19F9-4C8D-B581-D1382942AD50}" presName="Name37" presStyleLbl="parChTrans1D2" presStyleIdx="0" presStyleCnt="3"/>
      <dgm:spPr/>
      <dgm:t>
        <a:bodyPr/>
        <a:lstStyle/>
        <a:p>
          <a:endParaRPr lang="pt-PT"/>
        </a:p>
      </dgm:t>
    </dgm:pt>
    <dgm:pt modelId="{77EB1248-653D-4401-9973-1E87C1A803AC}" type="pres">
      <dgm:prSet presAssocID="{60E1D769-B332-43C2-BBA3-773BB67AFDB9}" presName="hierRoot2" presStyleCnt="0">
        <dgm:presLayoutVars>
          <dgm:hierBranch val="init"/>
        </dgm:presLayoutVars>
      </dgm:prSet>
      <dgm:spPr/>
    </dgm:pt>
    <dgm:pt modelId="{2B673884-1BD0-49D6-984C-BC2CEC2D479D}" type="pres">
      <dgm:prSet presAssocID="{60E1D769-B332-43C2-BBA3-773BB67AFDB9}" presName="rootComposite" presStyleCnt="0"/>
      <dgm:spPr/>
    </dgm:pt>
    <dgm:pt modelId="{37582612-E1DF-49D8-B161-CFB3C4F1FA12}" type="pres">
      <dgm:prSet presAssocID="{60E1D769-B332-43C2-BBA3-773BB67AFDB9}" presName="rootText" presStyleLbl="node2" presStyleIdx="0" presStyleCnt="2" custScaleX="687328" custScaleY="50942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0AA120C9-8265-48B1-AADC-7A4B245AB396}" type="pres">
      <dgm:prSet presAssocID="{60E1D769-B332-43C2-BBA3-773BB67AFDB9}" presName="rootConnector" presStyleLbl="node2" presStyleIdx="0" presStyleCnt="2"/>
      <dgm:spPr/>
      <dgm:t>
        <a:bodyPr/>
        <a:lstStyle/>
        <a:p>
          <a:endParaRPr lang="pt-PT"/>
        </a:p>
      </dgm:t>
    </dgm:pt>
    <dgm:pt modelId="{958E6B58-E04A-48E0-85FA-C49304908F5A}" type="pres">
      <dgm:prSet presAssocID="{60E1D769-B332-43C2-BBA3-773BB67AFDB9}" presName="hierChild4" presStyleCnt="0"/>
      <dgm:spPr/>
    </dgm:pt>
    <dgm:pt modelId="{52145DD5-1D1C-4B0A-BF3C-EA32179273B2}" type="pres">
      <dgm:prSet presAssocID="{60E1D769-B332-43C2-BBA3-773BB67AFDB9}" presName="hierChild5" presStyleCnt="0"/>
      <dgm:spPr/>
    </dgm:pt>
    <dgm:pt modelId="{E22D725F-9B0C-4F8D-B433-8DEA120CDD76}" type="pres">
      <dgm:prSet presAssocID="{125649DA-0883-496E-8812-194ABDDDD218}" presName="Name37" presStyleLbl="parChTrans1D2" presStyleIdx="1" presStyleCnt="3"/>
      <dgm:spPr/>
      <dgm:t>
        <a:bodyPr/>
        <a:lstStyle/>
        <a:p>
          <a:endParaRPr lang="pt-PT"/>
        </a:p>
      </dgm:t>
    </dgm:pt>
    <dgm:pt modelId="{F0E178B5-EF27-4DB6-9CD2-CE3FCF931010}" type="pres">
      <dgm:prSet presAssocID="{35E3566F-502D-4E01-A724-934B45F258C9}" presName="hierRoot2" presStyleCnt="0">
        <dgm:presLayoutVars>
          <dgm:hierBranch val="init"/>
        </dgm:presLayoutVars>
      </dgm:prSet>
      <dgm:spPr/>
    </dgm:pt>
    <dgm:pt modelId="{8C1A70E5-F58A-4DF7-B064-014A8A1AA4C0}" type="pres">
      <dgm:prSet presAssocID="{35E3566F-502D-4E01-A724-934B45F258C9}" presName="rootComposite" presStyleCnt="0"/>
      <dgm:spPr/>
    </dgm:pt>
    <dgm:pt modelId="{3AB2E382-EA82-4376-B081-9E5508F5D82D}" type="pres">
      <dgm:prSet presAssocID="{35E3566F-502D-4E01-A724-934B45F258C9}" presName="rootText" presStyleLbl="node2" presStyleIdx="1" presStyleCnt="2" custScaleX="242169" custScaleY="50222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C79C91B9-8B97-41B3-B048-0F4F69DB344D}" type="pres">
      <dgm:prSet presAssocID="{35E3566F-502D-4E01-A724-934B45F258C9}" presName="rootConnector" presStyleLbl="node2" presStyleIdx="1" presStyleCnt="2"/>
      <dgm:spPr/>
      <dgm:t>
        <a:bodyPr/>
        <a:lstStyle/>
        <a:p>
          <a:endParaRPr lang="pt-PT"/>
        </a:p>
      </dgm:t>
    </dgm:pt>
    <dgm:pt modelId="{DF8F6CE9-CD35-44C5-8727-3A3DE9ECE2AF}" type="pres">
      <dgm:prSet presAssocID="{35E3566F-502D-4E01-A724-934B45F258C9}" presName="hierChild4" presStyleCnt="0"/>
      <dgm:spPr/>
    </dgm:pt>
    <dgm:pt modelId="{2720EE86-B8AF-4607-9726-B5DBA9C89EAB}" type="pres">
      <dgm:prSet presAssocID="{35E3566F-502D-4E01-A724-934B45F258C9}" presName="hierChild5" presStyleCnt="0"/>
      <dgm:spPr/>
    </dgm:pt>
    <dgm:pt modelId="{07660C19-0606-443F-B311-D2263AE08E06}" type="pres">
      <dgm:prSet presAssocID="{6BECEF61-B5E6-4BBD-B408-9FD32A0A1FED}" presName="hierChild3" presStyleCnt="0"/>
      <dgm:spPr/>
    </dgm:pt>
    <dgm:pt modelId="{B8EC8D11-D979-4577-8D6A-A5DE0559A05C}" type="pres">
      <dgm:prSet presAssocID="{556AEF6C-260F-4051-AFC5-F422F4DD053B}" presName="Name111" presStyleLbl="parChTrans1D2" presStyleIdx="2" presStyleCnt="3"/>
      <dgm:spPr/>
      <dgm:t>
        <a:bodyPr/>
        <a:lstStyle/>
        <a:p>
          <a:endParaRPr lang="pt-PT"/>
        </a:p>
      </dgm:t>
    </dgm:pt>
    <dgm:pt modelId="{6DC9CA8E-5303-4DF6-8B08-091EB279BACE}" type="pres">
      <dgm:prSet presAssocID="{279CADEB-D265-4331-A814-ACFA44CB442F}" presName="hierRoot3" presStyleCnt="0">
        <dgm:presLayoutVars>
          <dgm:hierBranch val="init"/>
        </dgm:presLayoutVars>
      </dgm:prSet>
      <dgm:spPr/>
    </dgm:pt>
    <dgm:pt modelId="{19A96ECD-44AB-41C7-A0F3-F49C55F72BD9}" type="pres">
      <dgm:prSet presAssocID="{279CADEB-D265-4331-A814-ACFA44CB442F}" presName="rootComposite3" presStyleCnt="0"/>
      <dgm:spPr/>
    </dgm:pt>
    <dgm:pt modelId="{A683833B-7771-4D31-B20F-753EAE3640AD}" type="pres">
      <dgm:prSet presAssocID="{279CADEB-D265-4331-A814-ACFA44CB442F}" presName="rootText3" presStyleLbl="asst1" presStyleIdx="0" presStyleCnt="1" custScaleX="536739" custScaleY="374894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F703B273-CEE6-446C-BDAA-BD8ACF376503}" type="pres">
      <dgm:prSet presAssocID="{279CADEB-D265-4331-A814-ACFA44CB442F}" presName="rootConnector3" presStyleLbl="asst1" presStyleIdx="0" presStyleCnt="1"/>
      <dgm:spPr/>
      <dgm:t>
        <a:bodyPr/>
        <a:lstStyle/>
        <a:p>
          <a:endParaRPr lang="pt-PT"/>
        </a:p>
      </dgm:t>
    </dgm:pt>
    <dgm:pt modelId="{99FE90ED-8E8F-4A9B-8BEA-5056F993FFCC}" type="pres">
      <dgm:prSet presAssocID="{279CADEB-D265-4331-A814-ACFA44CB442F}" presName="hierChild6" presStyleCnt="0"/>
      <dgm:spPr/>
    </dgm:pt>
    <dgm:pt modelId="{DD181042-7129-411C-83B6-4D55DA7E53E8}" type="pres">
      <dgm:prSet presAssocID="{279CADEB-D265-4331-A814-ACFA44CB442F}" presName="hierChild7" presStyleCnt="0"/>
      <dgm:spPr/>
    </dgm:pt>
  </dgm:ptLst>
  <dgm:cxnLst>
    <dgm:cxn modelId="{05AF8957-F381-47E1-B941-CA7608C44D72}" type="presOf" srcId="{35E3566F-502D-4E01-A724-934B45F258C9}" destId="{3AB2E382-EA82-4376-B081-9E5508F5D82D}" srcOrd="0" destOrd="0" presId="urn:microsoft.com/office/officeart/2005/8/layout/orgChart1"/>
    <dgm:cxn modelId="{7FB83608-51D7-4973-9AB1-2433E5EBDB20}" type="presOf" srcId="{EB5E7B8D-19F9-4C8D-B581-D1382942AD50}" destId="{DA71B1C7-5ABE-4AB7-9E01-F6C4ACB2E897}" srcOrd="0" destOrd="0" presId="urn:microsoft.com/office/officeart/2005/8/layout/orgChart1"/>
    <dgm:cxn modelId="{5D376AE5-D227-4736-956A-0F6CAC746870}" type="presOf" srcId="{60E1D769-B332-43C2-BBA3-773BB67AFDB9}" destId="{0AA120C9-8265-48B1-AADC-7A4B245AB396}" srcOrd="1" destOrd="0" presId="urn:microsoft.com/office/officeart/2005/8/layout/orgChart1"/>
    <dgm:cxn modelId="{4B245146-7D35-4370-B92F-CAC23B1634FB}" type="presOf" srcId="{125649DA-0883-496E-8812-194ABDDDD218}" destId="{E22D725F-9B0C-4F8D-B433-8DEA120CDD76}" srcOrd="0" destOrd="0" presId="urn:microsoft.com/office/officeart/2005/8/layout/orgChart1"/>
    <dgm:cxn modelId="{64B13224-0434-414F-81B3-3D7256050A39}" srcId="{6BECEF61-B5E6-4BBD-B408-9FD32A0A1FED}" destId="{279CADEB-D265-4331-A814-ACFA44CB442F}" srcOrd="0" destOrd="0" parTransId="{556AEF6C-260F-4051-AFC5-F422F4DD053B}" sibTransId="{5EB978C2-0E6B-46E7-853F-0F1BA096AF98}"/>
    <dgm:cxn modelId="{4D4EECC0-6041-447B-8B02-DAF14FF90B43}" srcId="{6BECEF61-B5E6-4BBD-B408-9FD32A0A1FED}" destId="{35E3566F-502D-4E01-A724-934B45F258C9}" srcOrd="2" destOrd="0" parTransId="{125649DA-0883-496E-8812-194ABDDDD218}" sibTransId="{F68E1567-8D19-40EB-B670-152BC1CFF423}"/>
    <dgm:cxn modelId="{3DBDC769-A35C-4A1E-8746-CB2C5FACAC32}" type="presOf" srcId="{60E1D769-B332-43C2-BBA3-773BB67AFDB9}" destId="{37582612-E1DF-49D8-B161-CFB3C4F1FA12}" srcOrd="0" destOrd="0" presId="urn:microsoft.com/office/officeart/2005/8/layout/orgChart1"/>
    <dgm:cxn modelId="{FE13D8AC-41E7-4A05-B9BE-865F386E8B94}" type="presOf" srcId="{6BECEF61-B5E6-4BBD-B408-9FD32A0A1FED}" destId="{E95CA977-A112-4959-9EB3-5DA42BBC3B9C}" srcOrd="0" destOrd="0" presId="urn:microsoft.com/office/officeart/2005/8/layout/orgChart1"/>
    <dgm:cxn modelId="{747B67BF-C778-4DD8-BABA-95C9F3884810}" srcId="{49CD8370-86D4-4D45-89BB-651F5367E31D}" destId="{6BECEF61-B5E6-4BBD-B408-9FD32A0A1FED}" srcOrd="0" destOrd="0" parTransId="{04293EA0-D1F0-4AD5-B1A8-F441E944730C}" sibTransId="{9D2430E8-5472-4A47-99B2-D9D29FA3ED21}"/>
    <dgm:cxn modelId="{4975EB34-1769-48AD-A75A-98D3EA210E54}" type="presOf" srcId="{556AEF6C-260F-4051-AFC5-F422F4DD053B}" destId="{B8EC8D11-D979-4577-8D6A-A5DE0559A05C}" srcOrd="0" destOrd="0" presId="urn:microsoft.com/office/officeart/2005/8/layout/orgChart1"/>
    <dgm:cxn modelId="{00E07A95-4914-4BC3-ABCA-3DB2F9BB89B6}" srcId="{6BECEF61-B5E6-4BBD-B408-9FD32A0A1FED}" destId="{60E1D769-B332-43C2-BBA3-773BB67AFDB9}" srcOrd="1" destOrd="0" parTransId="{EB5E7B8D-19F9-4C8D-B581-D1382942AD50}" sibTransId="{40B7A904-189C-4DB0-B343-749A8A6DC0BC}"/>
    <dgm:cxn modelId="{B182EDEC-6CAB-4022-862A-B32CACC308BB}" type="presOf" srcId="{49CD8370-86D4-4D45-89BB-651F5367E31D}" destId="{FF81BA4C-FC38-484A-B865-3F927D2C9DFF}" srcOrd="0" destOrd="0" presId="urn:microsoft.com/office/officeart/2005/8/layout/orgChart1"/>
    <dgm:cxn modelId="{32B6C388-4CEB-4465-AC86-D81AADED3AA9}" type="presOf" srcId="{35E3566F-502D-4E01-A724-934B45F258C9}" destId="{C79C91B9-8B97-41B3-B048-0F4F69DB344D}" srcOrd="1" destOrd="0" presId="urn:microsoft.com/office/officeart/2005/8/layout/orgChart1"/>
    <dgm:cxn modelId="{47AC3843-778E-4994-BFA8-CD5734DC6779}" type="presOf" srcId="{6BECEF61-B5E6-4BBD-B408-9FD32A0A1FED}" destId="{1751D369-3570-4D7E-B2EE-1B56A50C57A8}" srcOrd="1" destOrd="0" presId="urn:microsoft.com/office/officeart/2005/8/layout/orgChart1"/>
    <dgm:cxn modelId="{AEB3C03E-BEFC-4928-BE7F-04AC07BCCD1D}" type="presOf" srcId="{279CADEB-D265-4331-A814-ACFA44CB442F}" destId="{F703B273-CEE6-446C-BDAA-BD8ACF376503}" srcOrd="1" destOrd="0" presId="urn:microsoft.com/office/officeart/2005/8/layout/orgChart1"/>
    <dgm:cxn modelId="{120AB9A9-5341-42B7-85FA-9C919A7E089A}" type="presOf" srcId="{279CADEB-D265-4331-A814-ACFA44CB442F}" destId="{A683833B-7771-4D31-B20F-753EAE3640AD}" srcOrd="0" destOrd="0" presId="urn:microsoft.com/office/officeart/2005/8/layout/orgChart1"/>
    <dgm:cxn modelId="{60DD7EED-5A75-4041-BDD7-F7A29F94AD52}" type="presParOf" srcId="{FF81BA4C-FC38-484A-B865-3F927D2C9DFF}" destId="{A611540F-A9C4-4772-8AB5-572D593D4849}" srcOrd="0" destOrd="0" presId="urn:microsoft.com/office/officeart/2005/8/layout/orgChart1"/>
    <dgm:cxn modelId="{FCB313BE-9604-432C-AA18-FBABEB4C8395}" type="presParOf" srcId="{A611540F-A9C4-4772-8AB5-572D593D4849}" destId="{51576799-FED1-49CB-B53E-317B28B91D1D}" srcOrd="0" destOrd="0" presId="urn:microsoft.com/office/officeart/2005/8/layout/orgChart1"/>
    <dgm:cxn modelId="{1AF203F1-E2FB-4D38-88E1-CD793E6458EF}" type="presParOf" srcId="{51576799-FED1-49CB-B53E-317B28B91D1D}" destId="{E95CA977-A112-4959-9EB3-5DA42BBC3B9C}" srcOrd="0" destOrd="0" presId="urn:microsoft.com/office/officeart/2005/8/layout/orgChart1"/>
    <dgm:cxn modelId="{7C5D7F2A-32BB-470A-BDAF-ADFE392C569A}" type="presParOf" srcId="{51576799-FED1-49CB-B53E-317B28B91D1D}" destId="{1751D369-3570-4D7E-B2EE-1B56A50C57A8}" srcOrd="1" destOrd="0" presId="urn:microsoft.com/office/officeart/2005/8/layout/orgChart1"/>
    <dgm:cxn modelId="{29AD1219-D22D-4BB9-87BA-DD345D429CC7}" type="presParOf" srcId="{A611540F-A9C4-4772-8AB5-572D593D4849}" destId="{7595E113-8246-47FC-9F76-ED9313F57688}" srcOrd="1" destOrd="0" presId="urn:microsoft.com/office/officeart/2005/8/layout/orgChart1"/>
    <dgm:cxn modelId="{C2CF8FC8-2756-479B-BA91-D3A71F6699F0}" type="presParOf" srcId="{7595E113-8246-47FC-9F76-ED9313F57688}" destId="{DA71B1C7-5ABE-4AB7-9E01-F6C4ACB2E897}" srcOrd="0" destOrd="0" presId="urn:microsoft.com/office/officeart/2005/8/layout/orgChart1"/>
    <dgm:cxn modelId="{91906129-E5E2-4EF8-8C59-50E8BA49B792}" type="presParOf" srcId="{7595E113-8246-47FC-9F76-ED9313F57688}" destId="{77EB1248-653D-4401-9973-1E87C1A803AC}" srcOrd="1" destOrd="0" presId="urn:microsoft.com/office/officeart/2005/8/layout/orgChart1"/>
    <dgm:cxn modelId="{8F9372CA-D885-4668-AB65-77D1CB8C6D11}" type="presParOf" srcId="{77EB1248-653D-4401-9973-1E87C1A803AC}" destId="{2B673884-1BD0-49D6-984C-BC2CEC2D479D}" srcOrd="0" destOrd="0" presId="urn:microsoft.com/office/officeart/2005/8/layout/orgChart1"/>
    <dgm:cxn modelId="{7F6CBFFE-CC1F-4EC9-A30D-932F719F3C2D}" type="presParOf" srcId="{2B673884-1BD0-49D6-984C-BC2CEC2D479D}" destId="{37582612-E1DF-49D8-B161-CFB3C4F1FA12}" srcOrd="0" destOrd="0" presId="urn:microsoft.com/office/officeart/2005/8/layout/orgChart1"/>
    <dgm:cxn modelId="{0BE20241-F7A8-47D4-B399-392F74788834}" type="presParOf" srcId="{2B673884-1BD0-49D6-984C-BC2CEC2D479D}" destId="{0AA120C9-8265-48B1-AADC-7A4B245AB396}" srcOrd="1" destOrd="0" presId="urn:microsoft.com/office/officeart/2005/8/layout/orgChart1"/>
    <dgm:cxn modelId="{2AA2C4B0-2216-4CF6-9339-7E4E3C8351CF}" type="presParOf" srcId="{77EB1248-653D-4401-9973-1E87C1A803AC}" destId="{958E6B58-E04A-48E0-85FA-C49304908F5A}" srcOrd="1" destOrd="0" presId="urn:microsoft.com/office/officeart/2005/8/layout/orgChart1"/>
    <dgm:cxn modelId="{4F7CA061-B239-4EAC-BD8A-85F43BCCDD3F}" type="presParOf" srcId="{77EB1248-653D-4401-9973-1E87C1A803AC}" destId="{52145DD5-1D1C-4B0A-BF3C-EA32179273B2}" srcOrd="2" destOrd="0" presId="urn:microsoft.com/office/officeart/2005/8/layout/orgChart1"/>
    <dgm:cxn modelId="{D1524E3D-1FD7-4FCF-8EA5-ECB1C7F41F93}" type="presParOf" srcId="{7595E113-8246-47FC-9F76-ED9313F57688}" destId="{E22D725F-9B0C-4F8D-B433-8DEA120CDD76}" srcOrd="2" destOrd="0" presId="urn:microsoft.com/office/officeart/2005/8/layout/orgChart1"/>
    <dgm:cxn modelId="{8F137AB4-033D-46B4-BFB8-B6602AF3D0CD}" type="presParOf" srcId="{7595E113-8246-47FC-9F76-ED9313F57688}" destId="{F0E178B5-EF27-4DB6-9CD2-CE3FCF931010}" srcOrd="3" destOrd="0" presId="urn:microsoft.com/office/officeart/2005/8/layout/orgChart1"/>
    <dgm:cxn modelId="{CC27E70C-F898-4082-AFC2-34DA3A0F11AE}" type="presParOf" srcId="{F0E178B5-EF27-4DB6-9CD2-CE3FCF931010}" destId="{8C1A70E5-F58A-4DF7-B064-014A8A1AA4C0}" srcOrd="0" destOrd="0" presId="urn:microsoft.com/office/officeart/2005/8/layout/orgChart1"/>
    <dgm:cxn modelId="{AC12EEDB-D56A-4989-A8B9-1B9914A20AF8}" type="presParOf" srcId="{8C1A70E5-F58A-4DF7-B064-014A8A1AA4C0}" destId="{3AB2E382-EA82-4376-B081-9E5508F5D82D}" srcOrd="0" destOrd="0" presId="urn:microsoft.com/office/officeart/2005/8/layout/orgChart1"/>
    <dgm:cxn modelId="{697312A8-A899-43DA-BFB2-200D7D43046B}" type="presParOf" srcId="{8C1A70E5-F58A-4DF7-B064-014A8A1AA4C0}" destId="{C79C91B9-8B97-41B3-B048-0F4F69DB344D}" srcOrd="1" destOrd="0" presId="urn:microsoft.com/office/officeart/2005/8/layout/orgChart1"/>
    <dgm:cxn modelId="{149F5D8A-34D1-45C9-9106-39DE6766C490}" type="presParOf" srcId="{F0E178B5-EF27-4DB6-9CD2-CE3FCF931010}" destId="{DF8F6CE9-CD35-44C5-8727-3A3DE9ECE2AF}" srcOrd="1" destOrd="0" presId="urn:microsoft.com/office/officeart/2005/8/layout/orgChart1"/>
    <dgm:cxn modelId="{F490E031-7BA9-426E-8B83-F75CA2AA11D7}" type="presParOf" srcId="{F0E178B5-EF27-4DB6-9CD2-CE3FCF931010}" destId="{2720EE86-B8AF-4607-9726-B5DBA9C89EAB}" srcOrd="2" destOrd="0" presId="urn:microsoft.com/office/officeart/2005/8/layout/orgChart1"/>
    <dgm:cxn modelId="{DB7CE3F1-8514-4D58-A115-92F3DC4640B7}" type="presParOf" srcId="{A611540F-A9C4-4772-8AB5-572D593D4849}" destId="{07660C19-0606-443F-B311-D2263AE08E06}" srcOrd="2" destOrd="0" presId="urn:microsoft.com/office/officeart/2005/8/layout/orgChart1"/>
    <dgm:cxn modelId="{13DC8032-D41C-4E1B-8311-D55682B9B769}" type="presParOf" srcId="{07660C19-0606-443F-B311-D2263AE08E06}" destId="{B8EC8D11-D979-4577-8D6A-A5DE0559A05C}" srcOrd="0" destOrd="0" presId="urn:microsoft.com/office/officeart/2005/8/layout/orgChart1"/>
    <dgm:cxn modelId="{956AC586-0CB4-4E7E-A9F3-B6CE149C70FA}" type="presParOf" srcId="{07660C19-0606-443F-B311-D2263AE08E06}" destId="{6DC9CA8E-5303-4DF6-8B08-091EB279BACE}" srcOrd="1" destOrd="0" presId="urn:microsoft.com/office/officeart/2005/8/layout/orgChart1"/>
    <dgm:cxn modelId="{67931173-B5B3-4AC0-8091-C5CCC50A0BEC}" type="presParOf" srcId="{6DC9CA8E-5303-4DF6-8B08-091EB279BACE}" destId="{19A96ECD-44AB-41C7-A0F3-F49C55F72BD9}" srcOrd="0" destOrd="0" presId="urn:microsoft.com/office/officeart/2005/8/layout/orgChart1"/>
    <dgm:cxn modelId="{B59798CD-51B7-435A-A801-D856DFCD316F}" type="presParOf" srcId="{19A96ECD-44AB-41C7-A0F3-F49C55F72BD9}" destId="{A683833B-7771-4D31-B20F-753EAE3640AD}" srcOrd="0" destOrd="0" presId="urn:microsoft.com/office/officeart/2005/8/layout/orgChart1"/>
    <dgm:cxn modelId="{01599F27-5F14-464A-88D3-81BA17EFBD16}" type="presParOf" srcId="{19A96ECD-44AB-41C7-A0F3-F49C55F72BD9}" destId="{F703B273-CEE6-446C-BDAA-BD8ACF376503}" srcOrd="1" destOrd="0" presId="urn:microsoft.com/office/officeart/2005/8/layout/orgChart1"/>
    <dgm:cxn modelId="{CA7F8AD5-4345-431D-9315-5896B55D09CA}" type="presParOf" srcId="{6DC9CA8E-5303-4DF6-8B08-091EB279BACE}" destId="{99FE90ED-8E8F-4A9B-8BEA-5056F993FFCC}" srcOrd="1" destOrd="0" presId="urn:microsoft.com/office/officeart/2005/8/layout/orgChart1"/>
    <dgm:cxn modelId="{659B7C48-285F-4EB7-82FD-41B9B06A14B5}" type="presParOf" srcId="{6DC9CA8E-5303-4DF6-8B08-091EB279BACE}" destId="{DD181042-7129-411C-83B6-4D55DA7E53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FB9CC-5725-4A51-BD18-BB9A63B753B4}">
      <dsp:nvSpPr>
        <dsp:cNvPr id="0" name=""/>
        <dsp:cNvSpPr/>
      </dsp:nvSpPr>
      <dsp:spPr>
        <a:xfrm>
          <a:off x="504051" y="1399"/>
          <a:ext cx="1888592" cy="944296"/>
        </a:xfrm>
        <a:prstGeom prst="roundRect">
          <a:avLst>
            <a:gd name="adj" fmla="val 10000"/>
          </a:avLst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b="1" kern="1200" dirty="0" smtClean="0">
              <a:solidFill>
                <a:schemeClr val="tx1"/>
              </a:solidFill>
            </a:rPr>
            <a:t>1ªFase</a:t>
          </a:r>
          <a:endParaRPr lang="pt-PT" sz="2400" b="1" kern="1200" dirty="0">
            <a:solidFill>
              <a:schemeClr val="tx1"/>
            </a:solidFill>
          </a:endParaRPr>
        </a:p>
      </dsp:txBody>
      <dsp:txXfrm>
        <a:off x="531708" y="29056"/>
        <a:ext cx="1833278" cy="888982"/>
      </dsp:txXfrm>
    </dsp:sp>
    <dsp:sp modelId="{8DC3BC2E-7340-4496-8D0D-625250E6FDCC}">
      <dsp:nvSpPr>
        <dsp:cNvPr id="0" name=""/>
        <dsp:cNvSpPr/>
      </dsp:nvSpPr>
      <dsp:spPr>
        <a:xfrm>
          <a:off x="692910" y="945695"/>
          <a:ext cx="188859" cy="944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4725"/>
              </a:lnTo>
              <a:lnTo>
                <a:pt x="188859" y="94472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458D5E-6847-4A31-9C87-A94C7E58D686}">
      <dsp:nvSpPr>
        <dsp:cNvPr id="0" name=""/>
        <dsp:cNvSpPr/>
      </dsp:nvSpPr>
      <dsp:spPr>
        <a:xfrm>
          <a:off x="881769" y="1181769"/>
          <a:ext cx="2651009" cy="1417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19 maio – 3ª feira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b="1" kern="1200" dirty="0" smtClean="0">
              <a:solidFill>
                <a:schemeClr val="tx1"/>
              </a:solidFill>
            </a:rPr>
            <a:t>Português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9h30</a:t>
          </a:r>
        </a:p>
      </dsp:txBody>
      <dsp:txXfrm>
        <a:off x="923280" y="1223280"/>
        <a:ext cx="2567987" cy="1334281"/>
      </dsp:txXfrm>
    </dsp:sp>
    <dsp:sp modelId="{0BAAA2FD-6A09-46C1-B164-3A8257705114}">
      <dsp:nvSpPr>
        <dsp:cNvPr id="0" name=""/>
        <dsp:cNvSpPr/>
      </dsp:nvSpPr>
      <dsp:spPr>
        <a:xfrm>
          <a:off x="692910" y="945695"/>
          <a:ext cx="188859" cy="2503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3178"/>
              </a:lnTo>
              <a:lnTo>
                <a:pt x="188859" y="250317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32C36-BECF-4198-BD1E-5B02266704E2}">
      <dsp:nvSpPr>
        <dsp:cNvPr id="0" name=""/>
        <dsp:cNvSpPr/>
      </dsp:nvSpPr>
      <dsp:spPr>
        <a:xfrm>
          <a:off x="881769" y="2835147"/>
          <a:ext cx="3116208" cy="12274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21 maio – 5ª feira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b="1" kern="1200" dirty="0" smtClean="0">
              <a:solidFill>
                <a:schemeClr val="tx1"/>
              </a:solidFill>
            </a:rPr>
            <a:t>Matemática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9h30</a:t>
          </a:r>
          <a:endParaRPr lang="pt-PT" sz="2400" kern="1200" dirty="0">
            <a:solidFill>
              <a:schemeClr val="tx1"/>
            </a:solidFill>
          </a:endParaRPr>
        </a:p>
      </dsp:txBody>
      <dsp:txXfrm>
        <a:off x="917720" y="2871098"/>
        <a:ext cx="3044306" cy="1155551"/>
      </dsp:txXfrm>
    </dsp:sp>
    <dsp:sp modelId="{17E1FE46-66FC-4ECD-B04D-C07328DEB75F}">
      <dsp:nvSpPr>
        <dsp:cNvPr id="0" name=""/>
        <dsp:cNvSpPr/>
      </dsp:nvSpPr>
      <dsp:spPr>
        <a:xfrm>
          <a:off x="4092407" y="1399"/>
          <a:ext cx="1888592" cy="944296"/>
        </a:xfrm>
        <a:prstGeom prst="roundRect">
          <a:avLst>
            <a:gd name="adj" fmla="val 10000"/>
          </a:avLst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b="1" kern="1200" dirty="0" smtClean="0">
              <a:solidFill>
                <a:schemeClr val="tx1"/>
              </a:solidFill>
            </a:rPr>
            <a:t>2ª Fase</a:t>
          </a:r>
          <a:endParaRPr lang="pt-PT" sz="2400" b="1" kern="1200" dirty="0">
            <a:solidFill>
              <a:schemeClr val="tx1"/>
            </a:solidFill>
          </a:endParaRPr>
        </a:p>
      </dsp:txBody>
      <dsp:txXfrm>
        <a:off x="4120064" y="29056"/>
        <a:ext cx="1833278" cy="888982"/>
      </dsp:txXfrm>
    </dsp:sp>
    <dsp:sp modelId="{0C4AF080-F5FB-4B74-A127-D69CA0BE527C}">
      <dsp:nvSpPr>
        <dsp:cNvPr id="0" name=""/>
        <dsp:cNvSpPr/>
      </dsp:nvSpPr>
      <dsp:spPr>
        <a:xfrm>
          <a:off x="4281266" y="945695"/>
          <a:ext cx="188859" cy="946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033"/>
              </a:lnTo>
              <a:lnTo>
                <a:pt x="188859" y="94603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12D8B5-6888-4696-B6A5-D7650FE49E93}">
      <dsp:nvSpPr>
        <dsp:cNvPr id="0" name=""/>
        <dsp:cNvSpPr/>
      </dsp:nvSpPr>
      <dsp:spPr>
        <a:xfrm>
          <a:off x="4470126" y="1181769"/>
          <a:ext cx="2730678" cy="1419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13 julho – 2ª feira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Português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9h30</a:t>
          </a:r>
          <a:endParaRPr lang="pt-PT" sz="2400" kern="1200" dirty="0">
            <a:solidFill>
              <a:schemeClr val="tx1"/>
            </a:solidFill>
          </a:endParaRPr>
        </a:p>
      </dsp:txBody>
      <dsp:txXfrm>
        <a:off x="4511714" y="1223357"/>
        <a:ext cx="2647502" cy="1336743"/>
      </dsp:txXfrm>
    </dsp:sp>
    <dsp:sp modelId="{49AA0584-8092-48DA-A4CA-EA2F1C049EF8}">
      <dsp:nvSpPr>
        <dsp:cNvPr id="0" name=""/>
        <dsp:cNvSpPr/>
      </dsp:nvSpPr>
      <dsp:spPr>
        <a:xfrm>
          <a:off x="4281266" y="945695"/>
          <a:ext cx="188859" cy="2492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2389"/>
              </a:lnTo>
              <a:lnTo>
                <a:pt x="188859" y="249238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B23C2-374B-4038-A06A-8A920DF492E0}">
      <dsp:nvSpPr>
        <dsp:cNvPr id="0" name=""/>
        <dsp:cNvSpPr/>
      </dsp:nvSpPr>
      <dsp:spPr>
        <a:xfrm>
          <a:off x="4470126" y="2837763"/>
          <a:ext cx="2730678" cy="12006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15 julho – 4ª feira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Matemática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9h30</a:t>
          </a:r>
          <a:endParaRPr lang="pt-PT" sz="2400" kern="1200" dirty="0">
            <a:solidFill>
              <a:schemeClr val="tx1"/>
            </a:solidFill>
          </a:endParaRPr>
        </a:p>
      </dsp:txBody>
      <dsp:txXfrm>
        <a:off x="4505292" y="2872929"/>
        <a:ext cx="2660346" cy="11303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F792D-AA8D-4AC9-961D-1FF77DDD852F}">
      <dsp:nvSpPr>
        <dsp:cNvPr id="0" name=""/>
        <dsp:cNvSpPr/>
      </dsp:nvSpPr>
      <dsp:spPr>
        <a:xfrm>
          <a:off x="178905" y="0"/>
          <a:ext cx="7059013" cy="134415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lumMod val="95000"/>
              </a:schemeClr>
            </a:gs>
            <a:gs pos="100000">
              <a:schemeClr val="accent1"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As vantagens das provas finais de ciclo são:</a:t>
          </a:r>
          <a:endParaRPr lang="pt-PT" sz="2400" kern="1200" dirty="0">
            <a:solidFill>
              <a:schemeClr val="tx1"/>
            </a:solidFill>
          </a:endParaRPr>
        </a:p>
      </dsp:txBody>
      <dsp:txXfrm>
        <a:off x="218274" y="39369"/>
        <a:ext cx="6980275" cy="1265418"/>
      </dsp:txXfrm>
    </dsp:sp>
    <dsp:sp modelId="{733B781A-C089-4A6D-8054-8D3CF6A01C3C}">
      <dsp:nvSpPr>
        <dsp:cNvPr id="0" name=""/>
        <dsp:cNvSpPr/>
      </dsp:nvSpPr>
      <dsp:spPr>
        <a:xfrm>
          <a:off x="242606" y="1532751"/>
          <a:ext cx="1037646" cy="1037646"/>
        </a:xfrm>
        <a:prstGeom prst="roundRect">
          <a:avLst>
            <a:gd name="adj" fmla="val 1667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3AE679-5006-4BE6-9A68-85C6E820D96F}">
      <dsp:nvSpPr>
        <dsp:cNvPr id="0" name=""/>
        <dsp:cNvSpPr/>
      </dsp:nvSpPr>
      <dsp:spPr>
        <a:xfrm>
          <a:off x="831980" y="1546276"/>
          <a:ext cx="6504149" cy="664539"/>
        </a:xfrm>
        <a:prstGeom prst="roundRect">
          <a:avLst>
            <a:gd name="adj" fmla="val 16670"/>
          </a:avLst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  <a:sym typeface="Wingdings"/>
            </a:rPr>
            <a:t></a:t>
          </a:r>
          <a:r>
            <a:rPr lang="pt-PT" sz="2000" kern="1200" dirty="0" smtClean="0">
              <a:solidFill>
                <a:schemeClr val="tx1"/>
              </a:solidFill>
            </a:rPr>
            <a:t>melhoram os níveis de resiliência dos alunos,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864426" y="1578722"/>
        <a:ext cx="6439257" cy="599647"/>
      </dsp:txXfrm>
    </dsp:sp>
    <dsp:sp modelId="{8AD5CFC2-6372-4FC6-95A6-7F600729424A}">
      <dsp:nvSpPr>
        <dsp:cNvPr id="0" name=""/>
        <dsp:cNvSpPr/>
      </dsp:nvSpPr>
      <dsp:spPr>
        <a:xfrm>
          <a:off x="228731" y="2694915"/>
          <a:ext cx="1037646" cy="1037646"/>
        </a:xfrm>
        <a:prstGeom prst="roundRect">
          <a:avLst>
            <a:gd name="adj" fmla="val 1667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0F8AFA-6D92-4564-B0AB-525B14B51769}">
      <dsp:nvSpPr>
        <dsp:cNvPr id="0" name=""/>
        <dsp:cNvSpPr/>
      </dsp:nvSpPr>
      <dsp:spPr>
        <a:xfrm>
          <a:off x="804229" y="2334758"/>
          <a:ext cx="6531900" cy="757793"/>
        </a:xfrm>
        <a:prstGeom prst="roundRect">
          <a:avLst>
            <a:gd name="adj" fmla="val 16670"/>
          </a:avLst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  <a:sym typeface="Wingdings"/>
            </a:rPr>
            <a:t></a:t>
          </a:r>
          <a:r>
            <a:rPr lang="pt-PT" sz="2000" kern="1200" dirty="0" smtClean="0">
              <a:solidFill>
                <a:schemeClr val="tx1"/>
              </a:solidFill>
            </a:rPr>
            <a:t>habituam-nos a associar o sucesso ao esforço, 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841228" y="2371757"/>
        <a:ext cx="6457902" cy="683795"/>
      </dsp:txXfrm>
    </dsp:sp>
    <dsp:sp modelId="{8D4F0E6F-8843-4164-A2E6-58C189AC2C28}">
      <dsp:nvSpPr>
        <dsp:cNvPr id="0" name=""/>
        <dsp:cNvSpPr/>
      </dsp:nvSpPr>
      <dsp:spPr>
        <a:xfrm>
          <a:off x="230546" y="3857079"/>
          <a:ext cx="1037646" cy="1037646"/>
        </a:xfrm>
        <a:prstGeom prst="roundRect">
          <a:avLst>
            <a:gd name="adj" fmla="val 1667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B69700-FE61-4963-8152-AAF01A20AF6E}">
      <dsp:nvSpPr>
        <dsp:cNvPr id="0" name=""/>
        <dsp:cNvSpPr/>
      </dsp:nvSpPr>
      <dsp:spPr>
        <a:xfrm>
          <a:off x="807860" y="3265937"/>
          <a:ext cx="6528269" cy="982537"/>
        </a:xfrm>
        <a:prstGeom prst="roundRect">
          <a:avLst>
            <a:gd name="adj" fmla="val 16670"/>
          </a:avLst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  <a:sym typeface="Wingdings"/>
            </a:rPr>
            <a:t></a:t>
          </a:r>
          <a:r>
            <a:rPr lang="pt-PT" sz="2000" kern="1200" dirty="0" smtClean="0">
              <a:solidFill>
                <a:schemeClr val="tx1"/>
              </a:solidFill>
            </a:rPr>
            <a:t>estimulam nos alunos uma dedicação maior à revisão das matérias e à realização de exercícios. 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855832" y="3313909"/>
        <a:ext cx="6432325" cy="8865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08035-D2BA-4B78-A970-9197FF76BE45}">
      <dsp:nvSpPr>
        <dsp:cNvPr id="0" name=""/>
        <dsp:cNvSpPr/>
      </dsp:nvSpPr>
      <dsp:spPr>
        <a:xfrm>
          <a:off x="0" y="0"/>
          <a:ext cx="7099988" cy="777228"/>
        </a:xfrm>
        <a:prstGeom prst="roundRect">
          <a:avLst>
            <a:gd name="adj" fmla="val 10000"/>
          </a:avLst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1ª fase </a:t>
          </a:r>
          <a:endParaRPr lang="pt-PT" sz="24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PT" sz="2000" kern="1200" dirty="0" smtClean="0">
              <a:solidFill>
                <a:schemeClr val="tx1"/>
              </a:solidFill>
            </a:rPr>
            <a:t> obrigatória a todos os alunos</a:t>
          </a:r>
          <a:endParaRPr lang="pt-PT" sz="2000" kern="1200" dirty="0"/>
        </a:p>
      </dsp:txBody>
      <dsp:txXfrm>
        <a:off x="22764" y="22764"/>
        <a:ext cx="5278302" cy="731700"/>
      </dsp:txXfrm>
    </dsp:sp>
    <dsp:sp modelId="{D3D614A9-BE4A-4E5B-8146-E6CA8C68CB71}">
      <dsp:nvSpPr>
        <dsp:cNvPr id="0" name=""/>
        <dsp:cNvSpPr/>
      </dsp:nvSpPr>
      <dsp:spPr>
        <a:xfrm>
          <a:off x="1076220" y="1023895"/>
          <a:ext cx="6844673" cy="3025790"/>
        </a:xfrm>
        <a:prstGeom prst="roundRect">
          <a:avLst>
            <a:gd name="adj" fmla="val 10000"/>
          </a:avLst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900000">
            <a:lnSpc>
              <a:spcPct val="100000"/>
            </a:lnSpc>
            <a:spcBef>
              <a:spcPct val="0"/>
            </a:spcBef>
            <a:spcAft>
              <a:spcPts val="0"/>
            </a:spcAft>
            <a:tabLst/>
          </a:pPr>
          <a:r>
            <a:rPr lang="pt-PT" sz="2400" kern="1200" dirty="0" smtClean="0">
              <a:solidFill>
                <a:schemeClr val="tx1"/>
              </a:solidFill>
            </a:rPr>
            <a:t>2ª fase</a:t>
          </a:r>
        </a:p>
        <a:p>
          <a:pPr lvl="0" algn="l" defTabSz="900000">
            <a:lnSpc>
              <a:spcPct val="100000"/>
            </a:lnSpc>
            <a:spcBef>
              <a:spcPct val="0"/>
            </a:spcBef>
            <a:spcAft>
              <a:spcPts val="0"/>
            </a:spcAft>
            <a:tabLst/>
          </a:pPr>
          <a:endParaRPr lang="pt-PT" sz="2400" kern="1200" dirty="0">
            <a:solidFill>
              <a:schemeClr val="tx1"/>
            </a:solidFill>
          </a:endParaRPr>
        </a:p>
      </dsp:txBody>
      <dsp:txXfrm>
        <a:off x="1164842" y="1112517"/>
        <a:ext cx="4318020" cy="2848546"/>
      </dsp:txXfrm>
    </dsp:sp>
    <dsp:sp modelId="{F66AD360-3147-4FBF-9122-6246CCE91E3F}">
      <dsp:nvSpPr>
        <dsp:cNvPr id="0" name=""/>
        <dsp:cNvSpPr/>
      </dsp:nvSpPr>
      <dsp:spPr>
        <a:xfrm>
          <a:off x="3816428" y="303808"/>
          <a:ext cx="804362" cy="1184105"/>
        </a:xfrm>
        <a:prstGeom prst="downArrow">
          <a:avLst>
            <a:gd name="adj1" fmla="val 55000"/>
            <a:gd name="adj2" fmla="val 45000"/>
          </a:avLst>
        </a:prstGeom>
        <a:gradFill rotWithShape="1">
          <a:gsLst>
            <a:gs pos="0">
              <a:schemeClr val="accent1">
                <a:lumMod val="95000"/>
              </a:schemeClr>
            </a:gs>
            <a:gs pos="100000">
              <a:schemeClr val="accent1"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3600" kern="1200"/>
        </a:p>
      </dsp:txBody>
      <dsp:txXfrm>
        <a:off x="3997409" y="303808"/>
        <a:ext cx="442400" cy="9850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F052F-6877-4BD9-8CDC-91FA24BC8949}">
      <dsp:nvSpPr>
        <dsp:cNvPr id="0" name=""/>
        <dsp:cNvSpPr/>
      </dsp:nvSpPr>
      <dsp:spPr>
        <a:xfrm>
          <a:off x="0" y="2523"/>
          <a:ext cx="7344816" cy="423464"/>
        </a:xfrm>
        <a:prstGeom prst="roundRect">
          <a:avLst>
            <a:gd name="adj" fmla="val 10000"/>
          </a:avLst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0" kern="1200" dirty="0" smtClean="0"/>
            <a:t> Podem beneficiar de prolongamento do ano letivo</a:t>
          </a:r>
          <a:endParaRPr lang="pt-PT" sz="2000" b="0" kern="1200" dirty="0"/>
        </a:p>
      </dsp:txBody>
      <dsp:txXfrm>
        <a:off x="12403" y="14926"/>
        <a:ext cx="7320010" cy="398658"/>
      </dsp:txXfrm>
    </dsp:sp>
    <dsp:sp modelId="{205EAE7B-9095-4B45-8C1E-8A051C8C400B}">
      <dsp:nvSpPr>
        <dsp:cNvPr id="0" name=""/>
        <dsp:cNvSpPr/>
      </dsp:nvSpPr>
      <dsp:spPr>
        <a:xfrm rot="5400000">
          <a:off x="3609944" y="315227"/>
          <a:ext cx="116187" cy="2546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8000">
              <a:schemeClr val="accent1">
                <a:tint val="60000"/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600" kern="1200"/>
        </a:p>
      </dsp:txBody>
      <dsp:txXfrm rot="-5400000">
        <a:off x="3591635" y="384471"/>
        <a:ext cx="152806" cy="81331"/>
      </dsp:txXfrm>
    </dsp:sp>
    <dsp:sp modelId="{BE241EEE-2957-48F6-9E46-E862CCFDF3AE}">
      <dsp:nvSpPr>
        <dsp:cNvPr id="0" name=""/>
        <dsp:cNvSpPr/>
      </dsp:nvSpPr>
      <dsp:spPr>
        <a:xfrm>
          <a:off x="0" y="580904"/>
          <a:ext cx="7344816" cy="1026492"/>
        </a:xfrm>
        <a:prstGeom prst="roundRect">
          <a:avLst>
            <a:gd name="adj" fmla="val 10000"/>
          </a:avLst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O período de acompanhamento extraordinário decorre entre as reuniões de avaliação de final de ano e a realização da 2ª fase das provas finais (julho)</a:t>
          </a:r>
          <a:endParaRPr lang="pt-PT" sz="2000" kern="1200" dirty="0"/>
        </a:p>
      </dsp:txBody>
      <dsp:txXfrm>
        <a:off x="30065" y="610969"/>
        <a:ext cx="7284686" cy="966362"/>
      </dsp:txXfrm>
    </dsp:sp>
    <dsp:sp modelId="{64531CFA-7A95-473C-9F22-17E27EAE1358}">
      <dsp:nvSpPr>
        <dsp:cNvPr id="0" name=""/>
        <dsp:cNvSpPr/>
      </dsp:nvSpPr>
      <dsp:spPr>
        <a:xfrm rot="5400000">
          <a:off x="3633123" y="1491471"/>
          <a:ext cx="124067" cy="2546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8000">
              <a:schemeClr val="accent1">
                <a:tint val="60000"/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600" kern="1200"/>
        </a:p>
      </dsp:txBody>
      <dsp:txXfrm rot="-5400000">
        <a:off x="3618754" y="1556775"/>
        <a:ext cx="152806" cy="86847"/>
      </dsp:txXfrm>
    </dsp:sp>
    <dsp:sp modelId="{4340E094-7D29-4E61-80B2-50505FE5824C}">
      <dsp:nvSpPr>
        <dsp:cNvPr id="0" name=""/>
        <dsp:cNvSpPr/>
      </dsp:nvSpPr>
      <dsp:spPr>
        <a:xfrm>
          <a:off x="0" y="1772820"/>
          <a:ext cx="7344816" cy="1501084"/>
        </a:xfrm>
        <a:prstGeom prst="roundRect">
          <a:avLst>
            <a:gd name="adj" fmla="val 10000"/>
          </a:avLst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PT" sz="2400" b="1" kern="1200" dirty="0" smtClean="0"/>
            <a:t>**</a:t>
          </a:r>
          <a:r>
            <a:rPr lang="pt-PT" sz="2000" kern="1200" dirty="0" smtClean="0"/>
            <a:t>Destina-se apenas à recuperação de classificações inferiores a três. A inscrição na 2ªfase  obriga ao pagamento de 5€.</a:t>
          </a:r>
        </a:p>
        <a:p>
          <a:pPr lvl="0" algn="just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PT" sz="2000" kern="1200" dirty="0" smtClean="0"/>
            <a:t>No caso de aluno aprovados pagam 3€ pela inscrição na 2ª fase.</a:t>
          </a:r>
          <a:endParaRPr lang="pt-PT" sz="2000" kern="1200" dirty="0"/>
        </a:p>
      </dsp:txBody>
      <dsp:txXfrm>
        <a:off x="43965" y="1816785"/>
        <a:ext cx="7256886" cy="1413154"/>
      </dsp:txXfrm>
    </dsp:sp>
    <dsp:sp modelId="{13A155C1-553D-47DB-9C21-F2A7C35F70D4}">
      <dsp:nvSpPr>
        <dsp:cNvPr id="0" name=""/>
        <dsp:cNvSpPr/>
      </dsp:nvSpPr>
      <dsp:spPr>
        <a:xfrm rot="5400000">
          <a:off x="3586849" y="3423656"/>
          <a:ext cx="301078" cy="2546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8000">
              <a:schemeClr val="accent1">
                <a:tint val="60000"/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600" kern="1200"/>
        </a:p>
      </dsp:txBody>
      <dsp:txXfrm rot="-5400000">
        <a:off x="3660985" y="3400456"/>
        <a:ext cx="152806" cy="224675"/>
      </dsp:txXfrm>
    </dsp:sp>
    <dsp:sp modelId="{57DD19AA-212E-42C9-97AD-DE182BBD20D1}">
      <dsp:nvSpPr>
        <dsp:cNvPr id="0" name=""/>
        <dsp:cNvSpPr/>
      </dsp:nvSpPr>
      <dsp:spPr>
        <a:xfrm>
          <a:off x="0" y="3705665"/>
          <a:ext cx="7344816" cy="803503"/>
        </a:xfrm>
        <a:prstGeom prst="roundRect">
          <a:avLst>
            <a:gd name="adj" fmla="val 10000"/>
          </a:avLst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/>
            <a:t>O EE que não pretenda este acompanhamento extraordinário deverá comunicar, por escrito, à diretora da escola.</a:t>
          </a:r>
          <a:endParaRPr lang="pt-PT" sz="2000" kern="1200" dirty="0"/>
        </a:p>
      </dsp:txBody>
      <dsp:txXfrm>
        <a:off x="23534" y="3729199"/>
        <a:ext cx="7297748" cy="7564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B7CF2-9C53-49AA-9965-FD0CE76E5256}">
      <dsp:nvSpPr>
        <dsp:cNvPr id="0" name=""/>
        <dsp:cNvSpPr/>
      </dsp:nvSpPr>
      <dsp:spPr>
        <a:xfrm>
          <a:off x="474530" y="984"/>
          <a:ext cx="2591162" cy="12955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b="1" kern="1200" dirty="0" smtClean="0">
              <a:solidFill>
                <a:schemeClr val="tx1"/>
              </a:solidFill>
            </a:rPr>
            <a:t>1ª Fase</a:t>
          </a:r>
        </a:p>
      </dsp:txBody>
      <dsp:txXfrm>
        <a:off x="512476" y="38930"/>
        <a:ext cx="2515270" cy="1219689"/>
      </dsp:txXfrm>
    </dsp:sp>
    <dsp:sp modelId="{2DBFC8B0-ECC2-4BEF-84D1-E481ED25AD82}">
      <dsp:nvSpPr>
        <dsp:cNvPr id="0" name=""/>
        <dsp:cNvSpPr/>
      </dsp:nvSpPr>
      <dsp:spPr>
        <a:xfrm>
          <a:off x="733646" y="1296565"/>
          <a:ext cx="259116" cy="971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1686"/>
              </a:lnTo>
              <a:lnTo>
                <a:pt x="259116" y="97168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ABBBB4-886E-4034-902A-E74184AEF74C}">
      <dsp:nvSpPr>
        <dsp:cNvPr id="0" name=""/>
        <dsp:cNvSpPr/>
      </dsp:nvSpPr>
      <dsp:spPr>
        <a:xfrm>
          <a:off x="992762" y="1620461"/>
          <a:ext cx="2399271" cy="12955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800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2ª feira – 15 junho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tx1"/>
              </a:solidFill>
            </a:rPr>
            <a:t>Português</a:t>
          </a:r>
          <a:endParaRPr lang="pt-PT" sz="2000" b="0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0" kern="1200" dirty="0" smtClean="0">
              <a:solidFill>
                <a:schemeClr val="tx1"/>
              </a:solidFill>
            </a:rPr>
            <a:t>9h 30</a:t>
          </a:r>
          <a:endParaRPr lang="pt-PT" sz="2000" b="1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800" kern="1200" dirty="0">
            <a:solidFill>
              <a:schemeClr val="tx1"/>
            </a:solidFill>
          </a:endParaRPr>
        </a:p>
      </dsp:txBody>
      <dsp:txXfrm>
        <a:off x="1030708" y="1658407"/>
        <a:ext cx="2323379" cy="1219689"/>
      </dsp:txXfrm>
    </dsp:sp>
    <dsp:sp modelId="{4683CE8A-6D99-4D75-8176-F4070D60B1FB}">
      <dsp:nvSpPr>
        <dsp:cNvPr id="0" name=""/>
        <dsp:cNvSpPr/>
      </dsp:nvSpPr>
      <dsp:spPr>
        <a:xfrm>
          <a:off x="733646" y="1296565"/>
          <a:ext cx="259116" cy="2591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1162"/>
              </a:lnTo>
              <a:lnTo>
                <a:pt x="259116" y="259116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D8983-D9D0-483D-8A18-795ED720CC1F}">
      <dsp:nvSpPr>
        <dsp:cNvPr id="0" name=""/>
        <dsp:cNvSpPr/>
      </dsp:nvSpPr>
      <dsp:spPr>
        <a:xfrm>
          <a:off x="992762" y="3239938"/>
          <a:ext cx="2394400" cy="12955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800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tx1"/>
              </a:solidFill>
            </a:rPr>
            <a:t>6ª feira – 19 junho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>
              <a:solidFill>
                <a:schemeClr val="tx1"/>
              </a:solidFill>
            </a:rPr>
            <a:t>Matemática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tx1"/>
              </a:solidFill>
            </a:rPr>
            <a:t>9h 30m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800" kern="1200" dirty="0">
            <a:solidFill>
              <a:schemeClr val="tx1"/>
            </a:solidFill>
          </a:endParaRPr>
        </a:p>
      </dsp:txBody>
      <dsp:txXfrm>
        <a:off x="1030708" y="3277884"/>
        <a:ext cx="2318508" cy="1219689"/>
      </dsp:txXfrm>
    </dsp:sp>
    <dsp:sp modelId="{D14149A7-2521-4A1D-B9D0-06DD5BF3BBFD}">
      <dsp:nvSpPr>
        <dsp:cNvPr id="0" name=""/>
        <dsp:cNvSpPr/>
      </dsp:nvSpPr>
      <dsp:spPr>
        <a:xfrm>
          <a:off x="3713483" y="984"/>
          <a:ext cx="2591162" cy="12955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b="1" kern="1200" dirty="0" smtClean="0">
              <a:solidFill>
                <a:schemeClr val="tx1"/>
              </a:solidFill>
            </a:rPr>
            <a:t>2ª Fase </a:t>
          </a:r>
          <a:endParaRPr lang="pt-PT" sz="2400" b="1" kern="1200" dirty="0">
            <a:solidFill>
              <a:schemeClr val="tx1"/>
            </a:solidFill>
          </a:endParaRPr>
        </a:p>
      </dsp:txBody>
      <dsp:txXfrm>
        <a:off x="3751429" y="38930"/>
        <a:ext cx="2515270" cy="1219689"/>
      </dsp:txXfrm>
    </dsp:sp>
    <dsp:sp modelId="{DAA2F4F5-B618-410C-820D-4586BA5F3759}">
      <dsp:nvSpPr>
        <dsp:cNvPr id="0" name=""/>
        <dsp:cNvSpPr/>
      </dsp:nvSpPr>
      <dsp:spPr>
        <a:xfrm>
          <a:off x="3972600" y="1296565"/>
          <a:ext cx="259116" cy="971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1686"/>
              </a:lnTo>
              <a:lnTo>
                <a:pt x="259116" y="97168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D5189A-4638-4692-8176-3CF435651B1F}">
      <dsp:nvSpPr>
        <dsp:cNvPr id="0" name=""/>
        <dsp:cNvSpPr/>
      </dsp:nvSpPr>
      <dsp:spPr>
        <a:xfrm>
          <a:off x="4231716" y="1620461"/>
          <a:ext cx="2350537" cy="12955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tx1"/>
              </a:solidFill>
            </a:rPr>
            <a:t>5ª feira – 16 julho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>
              <a:solidFill>
                <a:schemeClr val="tx1"/>
              </a:solidFill>
            </a:rPr>
            <a:t>Português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tx1"/>
              </a:solidFill>
            </a:rPr>
            <a:t>9h 30</a:t>
          </a:r>
          <a:endParaRPr lang="pt-PT" sz="1800" kern="1200" dirty="0">
            <a:solidFill>
              <a:schemeClr val="tx1"/>
            </a:solidFill>
          </a:endParaRPr>
        </a:p>
      </dsp:txBody>
      <dsp:txXfrm>
        <a:off x="4269662" y="1658407"/>
        <a:ext cx="2274645" cy="1219689"/>
      </dsp:txXfrm>
    </dsp:sp>
    <dsp:sp modelId="{9F5FED18-3436-4DF6-9F26-F2AAC19146D2}">
      <dsp:nvSpPr>
        <dsp:cNvPr id="0" name=""/>
        <dsp:cNvSpPr/>
      </dsp:nvSpPr>
      <dsp:spPr>
        <a:xfrm>
          <a:off x="3972600" y="1296565"/>
          <a:ext cx="259116" cy="2591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1162"/>
              </a:lnTo>
              <a:lnTo>
                <a:pt x="259116" y="259116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AFE85-E1E1-4E98-B7CF-104623DD1DEC}">
      <dsp:nvSpPr>
        <dsp:cNvPr id="0" name=""/>
        <dsp:cNvSpPr/>
      </dsp:nvSpPr>
      <dsp:spPr>
        <a:xfrm>
          <a:off x="4231716" y="3239938"/>
          <a:ext cx="2350537" cy="12955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tx1"/>
              </a:solidFill>
            </a:rPr>
            <a:t>2ª feira – 20 julho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b="1" kern="1200" dirty="0" smtClean="0">
              <a:solidFill>
                <a:schemeClr val="tx1"/>
              </a:solidFill>
            </a:rPr>
            <a:t>Matemática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tx1"/>
              </a:solidFill>
            </a:rPr>
            <a:t>9h 30 m</a:t>
          </a:r>
          <a:endParaRPr lang="pt-PT" sz="1800" kern="1200" dirty="0">
            <a:solidFill>
              <a:schemeClr val="tx1"/>
            </a:solidFill>
          </a:endParaRPr>
        </a:p>
      </dsp:txBody>
      <dsp:txXfrm>
        <a:off x="4269662" y="3277884"/>
        <a:ext cx="2274645" cy="12196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032AB-949A-4FC8-AD00-AC0CFF32CA4E}">
      <dsp:nvSpPr>
        <dsp:cNvPr id="0" name=""/>
        <dsp:cNvSpPr/>
      </dsp:nvSpPr>
      <dsp:spPr>
        <a:xfrm>
          <a:off x="403005" y="409"/>
          <a:ext cx="3388032" cy="20328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Três negativas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(diferentes de português e matemática)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2000" kern="1200" dirty="0">
            <a:solidFill>
              <a:schemeClr val="tx1"/>
            </a:solidFill>
          </a:endParaRPr>
        </a:p>
      </dsp:txBody>
      <dsp:txXfrm>
        <a:off x="403005" y="409"/>
        <a:ext cx="3388032" cy="2032819"/>
      </dsp:txXfrm>
    </dsp:sp>
    <dsp:sp modelId="{E9AEF624-B3E5-4128-9FB8-0AE7086880CD}">
      <dsp:nvSpPr>
        <dsp:cNvPr id="0" name=""/>
        <dsp:cNvSpPr/>
      </dsp:nvSpPr>
      <dsp:spPr>
        <a:xfrm>
          <a:off x="4129841" y="409"/>
          <a:ext cx="3388032" cy="20328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Duas negativas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+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Nível 1 a português ou matemática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(2+2+1)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4129841" y="409"/>
        <a:ext cx="3388032" cy="2032819"/>
      </dsp:txXfrm>
    </dsp:sp>
    <dsp:sp modelId="{2568EF32-80DA-4D25-9825-D90ECF96CFDD}">
      <dsp:nvSpPr>
        <dsp:cNvPr id="0" name=""/>
        <dsp:cNvSpPr/>
      </dsp:nvSpPr>
      <dsp:spPr>
        <a:xfrm>
          <a:off x="1800196" y="2173019"/>
          <a:ext cx="3388032" cy="20328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Nível 1 a português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+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nível 1 a matemática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1800196" y="2173019"/>
        <a:ext cx="3388032" cy="20328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05B91-714C-4618-BEE4-BA736B5A74C2}">
      <dsp:nvSpPr>
        <dsp:cNvPr id="0" name=""/>
        <dsp:cNvSpPr/>
      </dsp:nvSpPr>
      <dsp:spPr>
        <a:xfrm>
          <a:off x="360054" y="720090"/>
          <a:ext cx="6840727" cy="1856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Os alunos que não reúnam condições de admissão como alunos internos às provas da 1ª Fase, em resultado da avaliação sumativa interna final do </a:t>
          </a:r>
          <a:r>
            <a:rPr lang="pt-PT" sz="2000" kern="1200" smtClean="0">
              <a:solidFill>
                <a:schemeClr val="tx1"/>
              </a:solidFill>
            </a:rPr>
            <a:t>3º período;</a:t>
          </a:r>
          <a:endParaRPr lang="pt-PT" sz="2000" kern="1200" dirty="0" smtClean="0">
            <a:solidFill>
              <a:schemeClr val="tx1"/>
            </a:solidFill>
          </a:endParaRPr>
        </a:p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 Os </a:t>
          </a:r>
          <a:r>
            <a:rPr lang="pt-PT" sz="2000" kern="1200" dirty="0" smtClean="0">
              <a:solidFill>
                <a:schemeClr val="tx1"/>
              </a:solidFill>
            </a:rPr>
            <a:t>alunos que, após as provas finais de português e matemática, já com a ponderação da avaliação sumativa interna (1ªfase) fiquem na situação de :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414432" y="774468"/>
        <a:ext cx="6731971" cy="1747842"/>
      </dsp:txXfrm>
    </dsp:sp>
    <dsp:sp modelId="{09C37B76-FDE5-41C2-8F46-88B8483C65A9}">
      <dsp:nvSpPr>
        <dsp:cNvPr id="0" name=""/>
        <dsp:cNvSpPr/>
      </dsp:nvSpPr>
      <dsp:spPr>
        <a:xfrm>
          <a:off x="110880" y="2909109"/>
          <a:ext cx="3557306" cy="2779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i="1" u="sng" kern="1200" dirty="0" smtClean="0">
              <a:solidFill>
                <a:schemeClr val="tx1"/>
              </a:solidFill>
            </a:rPr>
            <a:t>Não aprovados</a:t>
          </a:r>
          <a:r>
            <a:rPr lang="pt-PT" sz="2000" b="0" i="1" u="sng" kern="1200" dirty="0" smtClean="0">
              <a:solidFill>
                <a:schemeClr val="tx1"/>
              </a:solidFill>
            </a:rPr>
            <a:t> </a:t>
          </a:r>
          <a:r>
            <a:rPr lang="pt-PT" sz="2000" b="0" i="0" kern="1200" dirty="0" smtClean="0">
              <a:solidFill>
                <a:schemeClr val="tx1"/>
              </a:solidFill>
            </a:rPr>
            <a:t>– podem inscrever-se como </a:t>
          </a:r>
          <a:r>
            <a:rPr lang="pt-PT" sz="2000" b="0" i="0" u="sng" kern="1200" dirty="0" smtClean="0">
              <a:solidFill>
                <a:schemeClr val="tx1"/>
              </a:solidFill>
            </a:rPr>
            <a:t>autopropostos para realizar provas de equivalência à frequência</a:t>
          </a:r>
          <a:r>
            <a:rPr lang="pt-PT" sz="2000" b="0" i="0" kern="1200" dirty="0" smtClean="0">
              <a:solidFill>
                <a:schemeClr val="tx1"/>
              </a:solidFill>
            </a:rPr>
            <a:t>, na 2ª fase, nas disciplinas com classificação inferior a três e/ou provas finais de ciclo  (5€)</a:t>
          </a:r>
          <a:endParaRPr lang="pt-PT" sz="2000" b="1" i="1" kern="1200" dirty="0">
            <a:solidFill>
              <a:schemeClr val="tx1"/>
            </a:solidFill>
          </a:endParaRPr>
        </a:p>
      </dsp:txBody>
      <dsp:txXfrm>
        <a:off x="192289" y="2990518"/>
        <a:ext cx="3394488" cy="2616704"/>
      </dsp:txXfrm>
    </dsp:sp>
    <dsp:sp modelId="{34509771-552C-490F-947D-D550CA06D02F}">
      <dsp:nvSpPr>
        <dsp:cNvPr id="0" name=""/>
        <dsp:cNvSpPr/>
      </dsp:nvSpPr>
      <dsp:spPr>
        <a:xfrm>
          <a:off x="4007049" y="2975095"/>
          <a:ext cx="3545097" cy="27135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i="1" u="sng" kern="1200" dirty="0" smtClean="0">
              <a:solidFill>
                <a:schemeClr val="tx1"/>
              </a:solidFill>
            </a:rPr>
            <a:t>Aprovados</a:t>
          </a:r>
          <a:r>
            <a:rPr lang="pt-PT" sz="2000" b="1" i="1" kern="1200" dirty="0" smtClean="0">
              <a:solidFill>
                <a:schemeClr val="tx1"/>
              </a:solidFill>
            </a:rPr>
            <a:t> – </a:t>
          </a:r>
          <a:r>
            <a:rPr lang="pt-PT" sz="2000" b="0" i="0" kern="1200" dirty="0" smtClean="0">
              <a:solidFill>
                <a:schemeClr val="tx1"/>
              </a:solidFill>
            </a:rPr>
            <a:t>mas que tenham obtido nível inferior a três a </a:t>
          </a:r>
          <a:r>
            <a:rPr lang="pt-PT" sz="2000" b="1" i="0" u="sng" kern="1200" dirty="0" smtClean="0">
              <a:solidFill>
                <a:schemeClr val="tx1"/>
              </a:solidFill>
            </a:rPr>
            <a:t>português ou a matemática</a:t>
          </a:r>
          <a:r>
            <a:rPr lang="pt-PT" sz="2000" b="0" i="0" kern="1200" dirty="0" smtClean="0">
              <a:solidFill>
                <a:schemeClr val="tx1"/>
              </a:solidFill>
            </a:rPr>
            <a:t>, já com a ponderação da avaliação sumativa interna e prova final da 1ª fase, podem inscrever-se para realizar na 2ª fase estas provas.(3€)</a:t>
          </a:r>
          <a:endParaRPr lang="pt-PT" sz="2000" b="0" i="0" kern="1200" dirty="0">
            <a:solidFill>
              <a:schemeClr val="tx1"/>
            </a:solidFill>
          </a:endParaRPr>
        </a:p>
      </dsp:txBody>
      <dsp:txXfrm>
        <a:off x="4086526" y="3054572"/>
        <a:ext cx="3386143" cy="25545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80E7EF-A55E-47CB-B73E-EA5697B86362}">
      <dsp:nvSpPr>
        <dsp:cNvPr id="0" name=""/>
        <dsp:cNvSpPr/>
      </dsp:nvSpPr>
      <dsp:spPr>
        <a:xfrm>
          <a:off x="0" y="460607"/>
          <a:ext cx="7416824" cy="90677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1ª fase – junho – destina-se a alunos</a:t>
          </a:r>
          <a:r>
            <a:rPr lang="pt-PT" sz="2000" kern="1200" dirty="0" smtClean="0">
              <a:solidFill>
                <a:schemeClr val="tx1"/>
              </a:solidFill>
            </a:rPr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(alunos não aprovados na avaliação </a:t>
          </a:r>
          <a:r>
            <a:rPr lang="pt-PT" sz="2000" kern="1200" dirty="0" smtClean="0">
              <a:solidFill>
                <a:schemeClr val="tx1"/>
              </a:solidFill>
            </a:rPr>
            <a:t>sumativa interna</a:t>
          </a:r>
          <a:r>
            <a:rPr lang="pt-PT" sz="2000" kern="1200" dirty="0" smtClean="0">
              <a:solidFill>
                <a:schemeClr val="tx1"/>
              </a:solidFill>
            </a:rPr>
            <a:t>)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0" y="460607"/>
        <a:ext cx="7416824" cy="906775"/>
      </dsp:txXfrm>
    </dsp:sp>
    <dsp:sp modelId="{445BF503-948F-4768-B1AD-4BBFF5525319}">
      <dsp:nvSpPr>
        <dsp:cNvPr id="0" name=""/>
        <dsp:cNvSpPr/>
      </dsp:nvSpPr>
      <dsp:spPr>
        <a:xfrm>
          <a:off x="0" y="1976608"/>
          <a:ext cx="7416824" cy="20478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u="sng" kern="1200" dirty="0" smtClean="0">
              <a:solidFill>
                <a:schemeClr val="tx1"/>
              </a:solidFill>
            </a:rPr>
            <a:t>Autopropostos</a:t>
          </a:r>
          <a:r>
            <a:rPr lang="pt-PT" sz="2400" kern="1200" dirty="0" smtClean="0">
              <a:solidFill>
                <a:schemeClr val="tx1"/>
              </a:solidFill>
            </a:rPr>
            <a:t> – estes alunos realizam as provas de equivalência à frequência na 1ª fase às disciplinas com classificação inferior a 3 e as provas finais de português e matemática na 2ª fase </a:t>
          </a:r>
          <a:endParaRPr lang="pt-PT" sz="2400" kern="1200" dirty="0">
            <a:solidFill>
              <a:schemeClr val="tx1"/>
            </a:solidFill>
          </a:endParaRPr>
        </a:p>
      </dsp:txBody>
      <dsp:txXfrm>
        <a:off x="0" y="1976608"/>
        <a:ext cx="7416824" cy="2047829"/>
      </dsp:txXfrm>
    </dsp:sp>
    <dsp:sp modelId="{09FA4A35-C544-4413-803B-71E66F0EAEBA}">
      <dsp:nvSpPr>
        <dsp:cNvPr id="0" name=""/>
        <dsp:cNvSpPr/>
      </dsp:nvSpPr>
      <dsp:spPr>
        <a:xfrm>
          <a:off x="0" y="4426845"/>
          <a:ext cx="7416824" cy="91851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7D5DC-5F2D-41DE-9B6E-B1FA11289D4E}">
      <dsp:nvSpPr>
        <dsp:cNvPr id="0" name=""/>
        <dsp:cNvSpPr/>
      </dsp:nvSpPr>
      <dsp:spPr>
        <a:xfrm>
          <a:off x="0" y="30243"/>
          <a:ext cx="7848872" cy="85689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2ª fase – julho – destina-se a alunos: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0" y="30243"/>
        <a:ext cx="7848872" cy="856895"/>
      </dsp:txXfrm>
    </dsp:sp>
    <dsp:sp modelId="{67E0E412-EBFE-4874-8326-F2E4C4B46836}">
      <dsp:nvSpPr>
        <dsp:cNvPr id="0" name=""/>
        <dsp:cNvSpPr/>
      </dsp:nvSpPr>
      <dsp:spPr>
        <a:xfrm>
          <a:off x="0" y="1296153"/>
          <a:ext cx="7848872" cy="21379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tx1"/>
              </a:solidFill>
            </a:rPr>
            <a:t>Autopropostos – realizam na 2ª fase as provas finais de ciclo e/ou as provas de equivalência à frequência nas disciplinas em que não obtiveram aprovação.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tx1"/>
              </a:solidFill>
            </a:rPr>
            <a:t>“…não obtiveram aprovação na avaliação sumativa final, com a ponderação das classificações obtidas nas provas finais realizadas na 1ª fase” ( Artº3, alínea g, do DN nº 6-A/2015)</a:t>
          </a:r>
          <a:endParaRPr lang="pt-PT" sz="1800" kern="1200" dirty="0">
            <a:solidFill>
              <a:schemeClr val="tx1"/>
            </a:solidFill>
          </a:endParaRPr>
        </a:p>
      </dsp:txBody>
      <dsp:txXfrm>
        <a:off x="0" y="1296153"/>
        <a:ext cx="7848872" cy="2137924"/>
      </dsp:txXfrm>
    </dsp:sp>
    <dsp:sp modelId="{6395BED8-FD99-4A26-8572-A369F5658EA1}">
      <dsp:nvSpPr>
        <dsp:cNvPr id="0" name=""/>
        <dsp:cNvSpPr/>
      </dsp:nvSpPr>
      <dsp:spPr>
        <a:xfrm>
          <a:off x="0" y="3700851"/>
          <a:ext cx="7848872" cy="80720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C8D11-D979-4577-8D6A-A5DE0559A05C}">
      <dsp:nvSpPr>
        <dsp:cNvPr id="0" name=""/>
        <dsp:cNvSpPr/>
      </dsp:nvSpPr>
      <dsp:spPr>
        <a:xfrm>
          <a:off x="4149728" y="857471"/>
          <a:ext cx="91440" cy="1241470"/>
        </a:xfrm>
        <a:custGeom>
          <a:avLst/>
          <a:gdLst/>
          <a:ahLst/>
          <a:cxnLst/>
          <a:rect l="0" t="0" r="0" b="0"/>
          <a:pathLst>
            <a:path>
              <a:moveTo>
                <a:pt x="127678" y="0"/>
              </a:moveTo>
              <a:lnTo>
                <a:pt x="127678" y="1241470"/>
              </a:lnTo>
              <a:lnTo>
                <a:pt x="45720" y="124147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2D725F-9B0C-4F8D-B433-8DEA120CDD76}">
      <dsp:nvSpPr>
        <dsp:cNvPr id="0" name=""/>
        <dsp:cNvSpPr/>
      </dsp:nvSpPr>
      <dsp:spPr>
        <a:xfrm>
          <a:off x="4277406" y="857471"/>
          <a:ext cx="2764446" cy="2136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4992"/>
              </a:lnTo>
              <a:lnTo>
                <a:pt x="2764446" y="2054992"/>
              </a:lnTo>
              <a:lnTo>
                <a:pt x="2764446" y="213695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71B1C7-5ABE-4AB7-9E01-F6C4ACB2E897}">
      <dsp:nvSpPr>
        <dsp:cNvPr id="0" name=""/>
        <dsp:cNvSpPr/>
      </dsp:nvSpPr>
      <dsp:spPr>
        <a:xfrm>
          <a:off x="3250316" y="857471"/>
          <a:ext cx="1027090" cy="2136950"/>
        </a:xfrm>
        <a:custGeom>
          <a:avLst/>
          <a:gdLst/>
          <a:ahLst/>
          <a:cxnLst/>
          <a:rect l="0" t="0" r="0" b="0"/>
          <a:pathLst>
            <a:path>
              <a:moveTo>
                <a:pt x="1027090" y="0"/>
              </a:moveTo>
              <a:lnTo>
                <a:pt x="1027090" y="2054992"/>
              </a:lnTo>
              <a:lnTo>
                <a:pt x="0" y="2054992"/>
              </a:lnTo>
              <a:lnTo>
                <a:pt x="0" y="213695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CA977-A112-4959-9EB3-5DA42BBC3B9C}">
      <dsp:nvSpPr>
        <dsp:cNvPr id="0" name=""/>
        <dsp:cNvSpPr/>
      </dsp:nvSpPr>
      <dsp:spPr>
        <a:xfrm>
          <a:off x="1008905" y="0"/>
          <a:ext cx="6537003" cy="8574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800" kern="1200" dirty="0" smtClean="0">
              <a:solidFill>
                <a:schemeClr val="tx1"/>
              </a:solidFill>
            </a:rPr>
            <a:t>QUEM FICA APROVADO?</a:t>
          </a:r>
          <a:endParaRPr lang="pt-PT" sz="2800" kern="1200" dirty="0">
            <a:solidFill>
              <a:schemeClr val="tx1"/>
            </a:solidFill>
          </a:endParaRPr>
        </a:p>
      </dsp:txBody>
      <dsp:txXfrm>
        <a:off x="1008905" y="0"/>
        <a:ext cx="6537003" cy="857471"/>
      </dsp:txXfrm>
    </dsp:sp>
    <dsp:sp modelId="{37582612-E1DF-49D8-B161-CFB3C4F1FA12}">
      <dsp:nvSpPr>
        <dsp:cNvPr id="0" name=""/>
        <dsp:cNvSpPr/>
      </dsp:nvSpPr>
      <dsp:spPr>
        <a:xfrm>
          <a:off x="567828" y="2994422"/>
          <a:ext cx="5364976" cy="1988180"/>
        </a:xfrm>
        <a:prstGeom prst="rect">
          <a:avLst/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tx1"/>
              </a:solidFill>
            </a:rPr>
            <a:t>Negativa a PORT e MAT </a:t>
          </a:r>
          <a:r>
            <a:rPr lang="pt-PT" sz="2000" kern="1200" dirty="0" smtClean="0">
              <a:solidFill>
                <a:schemeClr val="tx1"/>
              </a:solidFill>
            </a:rPr>
            <a:t>calculada a partir da fórmula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accent3">
                  <a:lumMod val="50000"/>
                </a:schemeClr>
              </a:solidFill>
            </a:rPr>
            <a:t>CF=</a:t>
          </a:r>
          <a:r>
            <a:rPr lang="pt-PT" sz="2000" u="sng" kern="1200" dirty="0" smtClean="0">
              <a:solidFill>
                <a:schemeClr val="accent3">
                  <a:lumMod val="50000"/>
                </a:schemeClr>
              </a:solidFill>
            </a:rPr>
            <a:t>7Cf+3Ce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kern="1200" dirty="0" smtClean="0">
              <a:solidFill>
                <a:schemeClr val="accent3">
                  <a:lumMod val="50000"/>
                </a:schemeClr>
              </a:solidFill>
            </a:rPr>
            <a:t>10</a:t>
          </a:r>
        </a:p>
      </dsp:txBody>
      <dsp:txXfrm>
        <a:off x="567828" y="2994422"/>
        <a:ext cx="5364976" cy="1988180"/>
      </dsp:txXfrm>
    </dsp:sp>
    <dsp:sp modelId="{3AB2E382-EA82-4376-B081-9E5508F5D82D}">
      <dsp:nvSpPr>
        <dsp:cNvPr id="0" name=""/>
        <dsp:cNvSpPr/>
      </dsp:nvSpPr>
      <dsp:spPr>
        <a:xfrm>
          <a:off x="6096721" y="2994422"/>
          <a:ext cx="1890263" cy="1960080"/>
        </a:xfrm>
        <a:prstGeom prst="rect">
          <a:avLst/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000" b="1" kern="1200" dirty="0" smtClean="0">
              <a:solidFill>
                <a:schemeClr val="tx1"/>
              </a:solidFill>
            </a:rPr>
            <a:t>Três negativas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>
              <a:solidFill>
                <a:schemeClr val="tx1"/>
              </a:solidFill>
            </a:rPr>
            <a:t>(sujeitos a exame de equivalência à frequência na 2ª fase - julho)</a:t>
          </a:r>
        </a:p>
      </dsp:txBody>
      <dsp:txXfrm>
        <a:off x="6096721" y="2994422"/>
        <a:ext cx="1890263" cy="1960080"/>
      </dsp:txXfrm>
    </dsp:sp>
    <dsp:sp modelId="{A683833B-7771-4D31-B20F-753EAE3640AD}">
      <dsp:nvSpPr>
        <dsp:cNvPr id="0" name=""/>
        <dsp:cNvSpPr/>
      </dsp:nvSpPr>
      <dsp:spPr>
        <a:xfrm>
          <a:off x="5902" y="1367377"/>
          <a:ext cx="4189545" cy="1463127"/>
        </a:xfrm>
        <a:prstGeom prst="rect">
          <a:avLst/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kern="1200" dirty="0" smtClean="0">
              <a:solidFill>
                <a:schemeClr val="tx1"/>
              </a:solidFill>
            </a:rPr>
            <a:t>Todos os alunos admitidos, </a:t>
          </a:r>
          <a:r>
            <a:rPr lang="pt-PT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rPr>
            <a:t>exceto</a:t>
          </a:r>
          <a:r>
            <a:rPr lang="pt-PT" sz="2400" kern="1200" dirty="0" smtClean="0">
              <a:solidFill>
                <a:schemeClr val="tx1"/>
              </a:solidFill>
            </a:rPr>
            <a:t> aqueles que obtiverem após o exame</a:t>
          </a:r>
          <a:r>
            <a:rPr lang="pt-PT" sz="2000" kern="1200" dirty="0" smtClean="0">
              <a:solidFill>
                <a:schemeClr val="tx1"/>
              </a:solidFill>
            </a:rPr>
            <a:t>:</a:t>
          </a:r>
          <a:endParaRPr lang="pt-PT" sz="2000" kern="1200" dirty="0">
            <a:solidFill>
              <a:schemeClr val="tx1"/>
            </a:solidFill>
          </a:endParaRPr>
        </a:p>
      </dsp:txBody>
      <dsp:txXfrm>
        <a:off x="5902" y="1367377"/>
        <a:ext cx="4189545" cy="1463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03AB0F1-894D-43B2-AD10-24E8F697F85C}" type="datetimeFigureOut">
              <a:rPr lang="pt-PT"/>
              <a:pPr>
                <a:defRPr/>
              </a:pPr>
              <a:t>05-05-2015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smtClean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C9C3C67-D0E6-485B-AB5B-33C5C9FA724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885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 smtClean="0"/>
          </a:p>
        </p:txBody>
      </p:sp>
      <p:sp>
        <p:nvSpPr>
          <p:cNvPr id="3379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7B804F-E6EA-4B6B-ACF2-4B05DC2A74BD}" type="slidenum">
              <a:rPr lang="pt-PT" altLang="pt-PT" smtClean="0"/>
              <a:pPr eaLnBrk="1" hangingPunct="1"/>
              <a:t>17</a:t>
            </a:fld>
            <a:endParaRPr lang="pt-PT" altLang="pt-P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BEB12-A47D-4770-8A43-112AB73F14C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94443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C998B-33B2-41F8-86E4-79F308EFECF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77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6E265-7F2D-4814-9846-0163BFA7480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403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B43CA-B6C1-403A-BAAD-31077EC47EF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414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DB4F9-55D8-4C3E-BA1D-D2DEA9F549D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967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F6F0F-C36C-49B0-AE0D-955F55770DA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062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637C3-AD51-4E3F-8F5C-FAE67862C3D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371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7100C-B48E-424B-9E94-8950650FAEC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00850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433B7-4365-4E20-A23E-B8D44EBF5EC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440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F4F64-1067-4D70-AF73-3A430E8DFB5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6447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PT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77156-AEE0-4254-9E41-B75E7E1A218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502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 smtClean="0"/>
              <a:t>Clique para editar os estilos</a:t>
            </a:r>
          </a:p>
          <a:p>
            <a:pPr lvl="1"/>
            <a:r>
              <a:rPr lang="pt-PT" altLang="pt-PT" smtClean="0"/>
              <a:t>Segundo nível</a:t>
            </a:r>
          </a:p>
          <a:p>
            <a:pPr lvl="2"/>
            <a:r>
              <a:rPr lang="pt-PT" altLang="pt-PT" smtClean="0"/>
              <a:t>Terceiro nível</a:t>
            </a:r>
          </a:p>
          <a:p>
            <a:pPr lvl="3"/>
            <a:r>
              <a:rPr lang="pt-PT" altLang="pt-PT" smtClean="0"/>
              <a:t>Quarto nível</a:t>
            </a:r>
          </a:p>
          <a:p>
            <a:pPr lvl="4"/>
            <a:r>
              <a:rPr lang="pt-PT" altLang="pt-PT" smtClean="0"/>
              <a:t>Quinto nível</a:t>
            </a:r>
            <a:endParaRPr lang="en-US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29D20DFB-40E9-4E37-820E-9D7788172E0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39" r:id="rId2"/>
    <p:sldLayoutId id="2147484048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9" r:id="rId9"/>
    <p:sldLayoutId id="2147484045" r:id="rId10"/>
    <p:sldLayoutId id="2147484046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8.xml"/><Relationship Id="rId7" Type="http://schemas.openxmlformats.org/officeDocument/2006/relationships/image" Target="../media/image6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981075"/>
            <a:ext cx="7775575" cy="55435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pt-PT" altLang="pt-PT" sz="2800" dirty="0" smtClean="0"/>
              <a:t>SESSÃO DE ESCLARECIMENTO</a:t>
            </a:r>
          </a:p>
          <a:p>
            <a:pPr algn="ctr" eaLnBrk="1" hangingPunct="1">
              <a:lnSpc>
                <a:spcPct val="90000"/>
              </a:lnSpc>
            </a:pPr>
            <a:r>
              <a:rPr lang="pt-PT" altLang="pt-PT" sz="2800" dirty="0" smtClean="0"/>
              <a:t> “PROVAS FINAIS DE CICLO (6.º e 9.º anos)”</a:t>
            </a:r>
          </a:p>
          <a:p>
            <a:pPr algn="ctr" eaLnBrk="1" hangingPunct="1">
              <a:lnSpc>
                <a:spcPct val="90000"/>
              </a:lnSpc>
            </a:pPr>
            <a:endParaRPr lang="pt-PT" altLang="pt-PT" sz="2800" dirty="0" smtClean="0"/>
          </a:p>
          <a:p>
            <a:pPr algn="ctr" eaLnBrk="1" hangingPunct="1">
              <a:lnSpc>
                <a:spcPct val="90000"/>
              </a:lnSpc>
            </a:pPr>
            <a:endParaRPr lang="pt-PT" altLang="pt-PT" sz="2800" dirty="0" smtClean="0"/>
          </a:p>
          <a:p>
            <a:pPr algn="ctr" eaLnBrk="1" hangingPunct="1">
              <a:lnSpc>
                <a:spcPct val="90000"/>
              </a:lnSpc>
            </a:pPr>
            <a:endParaRPr lang="pt-PT" altLang="pt-PT" sz="2800" dirty="0" smtClean="0"/>
          </a:p>
          <a:p>
            <a:pPr algn="ctr" eaLnBrk="1" hangingPunct="1">
              <a:lnSpc>
                <a:spcPct val="90000"/>
              </a:lnSpc>
            </a:pPr>
            <a:endParaRPr lang="pt-PT" altLang="pt-PT" sz="2800" dirty="0" smtClean="0"/>
          </a:p>
          <a:p>
            <a:pPr algn="ctr" eaLnBrk="1" hangingPunct="1">
              <a:lnSpc>
                <a:spcPct val="90000"/>
              </a:lnSpc>
            </a:pPr>
            <a:endParaRPr lang="pt-PT" altLang="pt-PT" sz="2800" dirty="0" smtClean="0"/>
          </a:p>
          <a:p>
            <a:pPr algn="ctr" eaLnBrk="1" hangingPunct="1">
              <a:lnSpc>
                <a:spcPct val="90000"/>
              </a:lnSpc>
            </a:pPr>
            <a:r>
              <a:rPr lang="pt-PT" altLang="pt-PT" sz="2800" dirty="0" smtClean="0"/>
              <a:t>Ano </a:t>
            </a:r>
            <a:r>
              <a:rPr lang="pt-PT" altLang="pt-PT" sz="2800" dirty="0" err="1" smtClean="0"/>
              <a:t>Letivo</a:t>
            </a:r>
            <a:r>
              <a:rPr lang="pt-PT" altLang="pt-PT" sz="2800" dirty="0" smtClean="0"/>
              <a:t> 2014-15</a:t>
            </a:r>
          </a:p>
          <a:p>
            <a:pPr algn="ctr" eaLnBrk="1" hangingPunct="1">
              <a:lnSpc>
                <a:spcPct val="90000"/>
              </a:lnSpc>
            </a:pPr>
            <a:r>
              <a:rPr lang="pt-PT" altLang="pt-PT" sz="1600" b="1" dirty="0" smtClean="0"/>
              <a:t>Coordenação dos 2º e 3º Ciclos </a:t>
            </a:r>
          </a:p>
          <a:p>
            <a:pPr algn="ctr" eaLnBrk="1" hangingPunct="1">
              <a:lnSpc>
                <a:spcPct val="90000"/>
              </a:lnSpc>
            </a:pPr>
            <a:r>
              <a:rPr lang="pt-PT" altLang="pt-PT" sz="1600" b="1" dirty="0"/>
              <a:t>5</a:t>
            </a:r>
            <a:r>
              <a:rPr lang="pt-PT" altLang="pt-PT" sz="1600" b="1" dirty="0" smtClean="0"/>
              <a:t> de maio de 2015 – 15h35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469" y="2132856"/>
            <a:ext cx="2771990" cy="20882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67744" y="5589240"/>
            <a:ext cx="6511925" cy="1143000"/>
          </a:xfrm>
        </p:spPr>
        <p:txBody>
          <a:bodyPr/>
          <a:lstStyle/>
          <a:p>
            <a:pPr>
              <a:buFont typeface="Georgia" pitchFamily="18" charset="0"/>
              <a:buNone/>
              <a:defRPr/>
            </a:pPr>
            <a:r>
              <a:rPr lang="pt-PT" sz="2400" dirty="0" smtClean="0"/>
              <a:t>Provas Finais de Ciclo (3º Ciclo)</a:t>
            </a:r>
            <a:endParaRPr lang="pt-PT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637914020"/>
              </p:ext>
            </p:extLst>
          </p:nvPr>
        </p:nvGraphicFramePr>
        <p:xfrm>
          <a:off x="755576" y="764704"/>
          <a:ext cx="705678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971600" y="1196752"/>
            <a:ext cx="7416824" cy="3600400"/>
          </a:xfrm>
        </p:spPr>
        <p:txBody>
          <a:bodyPr>
            <a:normAutofit/>
          </a:bodyPr>
          <a:lstStyle/>
          <a:p>
            <a:r>
              <a:rPr lang="pt-PT" b="1" u="sng" dirty="0" smtClean="0"/>
              <a:t>Alunos que vão à 1ª Fase:</a:t>
            </a:r>
          </a:p>
          <a:p>
            <a:endParaRPr lang="pt-PT" b="1" dirty="0" smtClean="0"/>
          </a:p>
          <a:p>
            <a:pPr marL="342900" indent="-342900">
              <a:buFontTx/>
              <a:buChar char="-"/>
            </a:pPr>
            <a:r>
              <a:rPr lang="pt-PT" b="1" dirty="0" smtClean="0"/>
              <a:t>Todos os alunos internos que frequentam até ao final do ano letivo o seu plano de estudos.</a:t>
            </a:r>
          </a:p>
          <a:p>
            <a:pPr marL="342900" indent="-342900">
              <a:buFontTx/>
              <a:buChar char="-"/>
            </a:pPr>
            <a:endParaRPr lang="pt-PT" b="1" dirty="0" smtClean="0"/>
          </a:p>
          <a:p>
            <a:pPr marL="342900" indent="-342900">
              <a:buFontTx/>
              <a:buChar char="-"/>
            </a:pPr>
            <a:r>
              <a:rPr lang="pt-PT" b="1" dirty="0" smtClean="0"/>
              <a:t>De caráter obrigatório para todos os alunos, exceto os alunos Não Aprovados ou retidos por faltas.</a:t>
            </a:r>
          </a:p>
          <a:p>
            <a:pPr marL="342900" indent="-342900">
              <a:buFontTx/>
              <a:buChar char="-"/>
            </a:pPr>
            <a:endParaRPr lang="pt-P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45224"/>
            <a:ext cx="66087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216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509495378"/>
              </p:ext>
            </p:extLst>
          </p:nvPr>
        </p:nvGraphicFramePr>
        <p:xfrm>
          <a:off x="395536" y="2120082"/>
          <a:ext cx="7920880" cy="4405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1" y="405259"/>
            <a:ext cx="6778625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876602" y="1196752"/>
            <a:ext cx="72237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TODOS OS ALUNOS </a:t>
            </a:r>
            <a:r>
              <a:rPr lang="pt-PT" b="1" i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EXCETO OS QUE  </a:t>
            </a:r>
            <a:r>
              <a:rPr lang="pt-PT" b="1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OBTIVEREM  NA </a:t>
            </a:r>
            <a:r>
              <a:rPr lang="pt-PT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	                                </a:t>
            </a:r>
            <a:r>
              <a:rPr lang="pt-PT" b="1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AVALIAÇÃO  SUMATIVA  INTERNA</a:t>
            </a:r>
            <a:r>
              <a:rPr lang="pt-PT" b="1" i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</a:p>
          <a:p>
            <a:r>
              <a:rPr lang="pt-PT" b="1" dirty="0" smtClean="0"/>
              <a:t>À 1ª Fase </a:t>
            </a:r>
            <a:endParaRPr lang="pt-PT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165303"/>
            <a:ext cx="6012160" cy="1081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4149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122765421"/>
              </p:ext>
            </p:extLst>
          </p:nvPr>
        </p:nvGraphicFramePr>
        <p:xfrm>
          <a:off x="611560" y="692696"/>
          <a:ext cx="763284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ângulo 2"/>
          <p:cNvSpPr/>
          <p:nvPr/>
        </p:nvSpPr>
        <p:spPr>
          <a:xfrm>
            <a:off x="1619672" y="620688"/>
            <a:ext cx="55446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i="1" u="sng" dirty="0" smtClean="0">
                <a:solidFill>
                  <a:schemeClr val="tx1"/>
                </a:solidFill>
              </a:rPr>
              <a:t>Alunos que vão à 2ª fase</a:t>
            </a:r>
            <a:endParaRPr lang="pt-PT" sz="2400" b="1" i="1" u="sng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165304"/>
            <a:ext cx="5823868" cy="104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0221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7304087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215175742"/>
              </p:ext>
            </p:extLst>
          </p:nvPr>
        </p:nvGraphicFramePr>
        <p:xfrm>
          <a:off x="539552" y="921950"/>
          <a:ext cx="7416824" cy="5387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187624" y="5476582"/>
            <a:ext cx="6288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Realizam prova oral a português e às línguas estrangeiras.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6263481"/>
            <a:ext cx="66087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5153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87221211"/>
              </p:ext>
            </p:extLst>
          </p:nvPr>
        </p:nvGraphicFramePr>
        <p:xfrm>
          <a:off x="467544" y="1556792"/>
          <a:ext cx="784887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539552" y="5338082"/>
            <a:ext cx="7584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Autopropostos – tenham faltado a alguma prova final ou de equivalência</a:t>
            </a:r>
          </a:p>
          <a:p>
            <a:r>
              <a:rPr lang="pt-PT" dirty="0" smtClean="0"/>
              <a:t> à frequência na 1ª fase por motivos devidamente comprovados.</a:t>
            </a:r>
            <a:endParaRPr lang="pt-PT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7304087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6093296"/>
            <a:ext cx="66087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4879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39061" y="620688"/>
            <a:ext cx="776292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Prazos de inscrição:</a:t>
            </a:r>
          </a:p>
          <a:p>
            <a:endParaRPr lang="pt-PT" sz="2400" b="1" dirty="0"/>
          </a:p>
          <a:p>
            <a:endParaRPr lang="pt-PT" sz="2400" b="1" dirty="0" smtClean="0"/>
          </a:p>
          <a:p>
            <a:pPr>
              <a:lnSpc>
                <a:spcPct val="150000"/>
              </a:lnSpc>
            </a:pPr>
            <a:r>
              <a:rPr lang="pt-PT" sz="2400" b="1" dirty="0" smtClean="0"/>
              <a:t>-</a:t>
            </a:r>
            <a:r>
              <a:rPr lang="pt-PT" sz="2400" dirty="0" smtClean="0"/>
              <a:t> </a:t>
            </a:r>
            <a:r>
              <a:rPr lang="pt-PT" sz="2400" b="1" dirty="0" smtClean="0"/>
              <a:t>provas finais </a:t>
            </a:r>
            <a:r>
              <a:rPr lang="pt-PT" sz="2400" dirty="0" smtClean="0"/>
              <a:t>(2ª fase) – 2 dias </a:t>
            </a:r>
            <a:r>
              <a:rPr lang="pt-PT" sz="2400" dirty="0"/>
              <a:t>ú</a:t>
            </a:r>
            <a:r>
              <a:rPr lang="pt-PT" sz="2400" dirty="0" smtClean="0"/>
              <a:t>teis após da afixação das pautas finais.</a:t>
            </a:r>
          </a:p>
          <a:p>
            <a:pPr>
              <a:lnSpc>
                <a:spcPct val="150000"/>
              </a:lnSpc>
            </a:pPr>
            <a:r>
              <a:rPr lang="pt-PT" sz="2400" b="1" dirty="0" smtClean="0"/>
              <a:t>- provas de frequência à frequência</a:t>
            </a:r>
            <a:r>
              <a:rPr lang="pt-PT" sz="24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pt-PT" sz="2400" dirty="0"/>
              <a:t>	</a:t>
            </a:r>
            <a:r>
              <a:rPr lang="pt-PT" sz="2400" dirty="0" smtClean="0"/>
              <a:t>1ª fase – 2 dias úteis após a afixação das pautas de avaliação interna do 3º período.</a:t>
            </a:r>
          </a:p>
          <a:p>
            <a:pPr>
              <a:lnSpc>
                <a:spcPct val="150000"/>
              </a:lnSpc>
            </a:pPr>
            <a:r>
              <a:rPr lang="pt-PT" sz="2400" dirty="0"/>
              <a:t>	</a:t>
            </a:r>
            <a:r>
              <a:rPr lang="pt-PT" sz="2400" dirty="0" smtClean="0"/>
              <a:t>2ª fase </a:t>
            </a:r>
            <a:r>
              <a:rPr lang="pt-PT" sz="2400" dirty="0"/>
              <a:t>- 2 dias úteis após a afixação das pautas de </a:t>
            </a:r>
            <a:r>
              <a:rPr lang="pt-PT" sz="2400" dirty="0" smtClean="0"/>
              <a:t>classificação da 1ª fase.</a:t>
            </a:r>
          </a:p>
          <a:p>
            <a:endParaRPr lang="pt-PT" sz="2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6007450"/>
            <a:ext cx="66087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9884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23850" y="1628775"/>
            <a:ext cx="8569325" cy="4464050"/>
          </a:xfrm>
        </p:spPr>
        <p:txBody>
          <a:bodyPr rtlCol="0">
            <a:normAutofit/>
          </a:bodyPr>
          <a:lstStyle/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endParaRPr lang="pt-PT" sz="2800" dirty="0" smtClean="0">
              <a:solidFill>
                <a:schemeClr val="tx1"/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endParaRPr lang="pt-PT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810211521"/>
              </p:ext>
            </p:extLst>
          </p:nvPr>
        </p:nvGraphicFramePr>
        <p:xfrm>
          <a:off x="611560" y="476672"/>
          <a:ext cx="799288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ítulo 3"/>
          <p:cNvSpPr txBox="1">
            <a:spLocks/>
          </p:cNvSpPr>
          <p:nvPr/>
        </p:nvSpPr>
        <p:spPr>
          <a:xfrm>
            <a:off x="3920443" y="5733256"/>
            <a:ext cx="4813920" cy="720080"/>
          </a:xfrm>
          <a:prstGeom prst="rect">
            <a:avLst/>
          </a:prstGeom>
          <a:effectLst/>
        </p:spPr>
        <p:txBody>
          <a:bodyPr/>
          <a:lstStyle/>
          <a:p>
            <a:pPr marL="640080" indent="-457200" algn="r" eaLnBrk="0" hangingPunct="0">
              <a:buClr>
                <a:srgbClr val="D77C01"/>
              </a:buClr>
              <a:buSzPct val="128000"/>
              <a:defRPr/>
            </a:pPr>
            <a:r>
              <a:rPr lang="pt-PT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Provas Finais de Ciclo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/>
        </p:nvGraphicFramePr>
        <p:xfrm>
          <a:off x="755576" y="620688"/>
          <a:ext cx="741682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3"/>
          <p:cNvSpPr txBox="1">
            <a:spLocks/>
          </p:cNvSpPr>
          <p:nvPr/>
        </p:nvSpPr>
        <p:spPr>
          <a:xfrm>
            <a:off x="3920443" y="5949280"/>
            <a:ext cx="4813920" cy="720080"/>
          </a:xfrm>
          <a:prstGeom prst="rect">
            <a:avLst/>
          </a:prstGeom>
          <a:effectLst/>
        </p:spPr>
        <p:txBody>
          <a:bodyPr/>
          <a:lstStyle/>
          <a:p>
            <a:pPr marL="640080" indent="-457200" algn="r" eaLnBrk="0" hangingPunct="0">
              <a:buClr>
                <a:srgbClr val="D77C01"/>
              </a:buClr>
              <a:buSzPct val="128000"/>
              <a:defRPr/>
            </a:pPr>
            <a:r>
              <a:rPr lang="pt-PT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Provas Finais de Ciclo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24128" y="5373216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/>
              <a:t>Obrigada!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107283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932040" y="5301208"/>
            <a:ext cx="3589784" cy="929233"/>
          </a:xfrm>
        </p:spPr>
        <p:txBody>
          <a:bodyPr/>
          <a:lstStyle/>
          <a:p>
            <a:pPr marL="0" indent="0">
              <a:buFont typeface="Georgia" pitchFamily="18" charset="0"/>
              <a:buNone/>
              <a:defRPr/>
            </a:pPr>
            <a:r>
              <a:rPr lang="pt-PT" sz="2400" dirty="0" smtClean="0"/>
              <a:t>Provas Finais de Ciclo</a:t>
            </a:r>
            <a:endParaRPr lang="pt-P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051720" y="260648"/>
            <a:ext cx="4680520" cy="792088"/>
          </a:xfrm>
        </p:spPr>
        <p:txBody>
          <a:bodyPr/>
          <a:lstStyle/>
          <a:p>
            <a:pPr marL="182880" indent="0">
              <a:buFont typeface="Georgia" pitchFamily="18" charset="0"/>
              <a:buNone/>
              <a:defRPr/>
            </a:pPr>
            <a:r>
              <a:rPr lang="pt-PT" sz="2800" dirty="0" smtClean="0"/>
              <a:t>AVALIAÇÃO SUMATIVA</a:t>
            </a:r>
            <a:endParaRPr lang="pt-PT" sz="2800" dirty="0"/>
          </a:p>
        </p:txBody>
      </p:sp>
      <p:sp>
        <p:nvSpPr>
          <p:cNvPr id="4" name="Rectângulo arredondado 3"/>
          <p:cNvSpPr/>
          <p:nvPr/>
        </p:nvSpPr>
        <p:spPr>
          <a:xfrm>
            <a:off x="684213" y="908050"/>
            <a:ext cx="7848600" cy="46085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indent="-182880" algn="just" fontAlgn="auto">
              <a:lnSpc>
                <a:spcPct val="15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pt-PT" sz="2000" dirty="0">
                <a:solidFill>
                  <a:schemeClr val="tx1"/>
                </a:solidFill>
              </a:rPr>
              <a:t> </a:t>
            </a:r>
          </a:p>
          <a:p>
            <a:pPr indent="-182880" algn="just" fontAlgn="auto">
              <a:lnSpc>
                <a:spcPct val="15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pt-PT" b="1" dirty="0">
                <a:solidFill>
                  <a:schemeClr val="tx1"/>
                </a:solidFill>
              </a:rPr>
              <a:t>INTERNA</a:t>
            </a:r>
            <a:r>
              <a:rPr lang="pt-PT" dirty="0">
                <a:solidFill>
                  <a:schemeClr val="tx1"/>
                </a:solidFill>
              </a:rPr>
              <a:t> </a:t>
            </a:r>
            <a:r>
              <a:rPr lang="pt-P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Informar o aluno e o seu E.E sobre o desenvolvimento das aprendizagens  e tomar decisões sobre o percurso escolar do aluno:</a:t>
            </a:r>
          </a:p>
          <a:p>
            <a:pPr indent="-182880" algn="just" fontAlgn="auto">
              <a:lnSpc>
                <a:spcPct val="15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pt-P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t-PT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</a:t>
            </a:r>
            <a:r>
              <a:rPr lang="pt-PT" b="1" dirty="0">
                <a:solidFill>
                  <a:schemeClr val="tx1">
                    <a:lumMod val="75000"/>
                    <a:lumOff val="25000"/>
                  </a:schemeClr>
                </a:solidFill>
                <a:sym typeface="Symbol" pitchFamily="18" charset="2"/>
              </a:rPr>
              <a:t> FINAL DO 3.º PERÍODO</a:t>
            </a:r>
          </a:p>
          <a:p>
            <a:pPr marL="0" lvl="1" indent="-182880" algn="just" fontAlgn="auto">
              <a:lnSpc>
                <a:spcPct val="15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pt-PT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Symbol" pitchFamily="18" charset="2"/>
              </a:rPr>
              <a:t>	</a:t>
            </a:r>
            <a:r>
              <a:rPr lang="pt-PT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/>
              </a:rPr>
              <a:t> </a:t>
            </a:r>
            <a:r>
              <a:rPr lang="pt-PT" b="1" dirty="0">
                <a:solidFill>
                  <a:schemeClr val="tx1">
                    <a:lumMod val="75000"/>
                    <a:lumOff val="25000"/>
                  </a:schemeClr>
                </a:solidFill>
                <a:sym typeface="Symbol" pitchFamily="18" charset="2"/>
              </a:rPr>
              <a:t>NOTA DE 1 A 5</a:t>
            </a:r>
            <a:r>
              <a:rPr lang="pt-PT" dirty="0">
                <a:solidFill>
                  <a:schemeClr val="tx1">
                    <a:lumMod val="75000"/>
                    <a:lumOff val="25000"/>
                  </a:schemeClr>
                </a:solidFill>
                <a:sym typeface="Symbol" pitchFamily="18" charset="2"/>
              </a:rPr>
              <a:t> A CADA DISCIPLINA</a:t>
            </a:r>
          </a:p>
          <a:p>
            <a:pPr marL="0" lvl="1" indent="-182880" algn="just" fontAlgn="auto">
              <a:lnSpc>
                <a:spcPct val="15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pt-PT" b="1" i="1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NÃO SÃO CONSIDERADAS AS NOTAS DE EMRC E FC</a:t>
            </a:r>
          </a:p>
          <a:p>
            <a:pPr>
              <a:defRPr/>
            </a:pPr>
            <a:endParaRPr lang="pt-PT" sz="2000" dirty="0">
              <a:solidFill>
                <a:schemeClr val="tx1"/>
              </a:solidFill>
            </a:endParaRPr>
          </a:p>
          <a:p>
            <a:pPr>
              <a:defRPr/>
            </a:pPr>
            <a:endParaRPr lang="pt-PT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PT" sz="2000" b="1" dirty="0">
                <a:solidFill>
                  <a:schemeClr val="tx1"/>
                </a:solidFill>
              </a:rPr>
              <a:t>EXTERNA </a:t>
            </a:r>
            <a:r>
              <a:rPr lang="pt-PT" sz="2000" dirty="0">
                <a:solidFill>
                  <a:schemeClr val="tx1"/>
                </a:solidFill>
              </a:rPr>
              <a:t>- É da responsabilidade do MEC </a:t>
            </a:r>
          </a:p>
          <a:p>
            <a:pPr>
              <a:defRPr/>
            </a:pPr>
            <a:r>
              <a:rPr lang="pt-PT" sz="2000" dirty="0">
                <a:solidFill>
                  <a:schemeClr val="tx1"/>
                </a:solidFill>
              </a:rPr>
              <a:t>			Provas Finais de Ciclo a:  PORTUGUÊS </a:t>
            </a:r>
          </a:p>
          <a:p>
            <a:pPr>
              <a:defRPr/>
            </a:pPr>
            <a:r>
              <a:rPr lang="pt-PT" sz="2000" dirty="0">
                <a:solidFill>
                  <a:schemeClr val="tx1"/>
                </a:solidFill>
              </a:rPr>
              <a:t>			   			   MATEMÁTICA </a:t>
            </a:r>
            <a:endParaRPr lang="pt-PT" sz="2000" b="1" i="1" u="sng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  <a:p>
            <a:pPr marL="0" lvl="1" indent="-182880" algn="just" fontAlgn="auto">
              <a:lnSpc>
                <a:spcPct val="150000"/>
              </a:lnSpc>
              <a:buClr>
                <a:schemeClr val="accent6">
                  <a:lumMod val="75000"/>
                </a:schemeClr>
              </a:buClr>
              <a:defRPr/>
            </a:pPr>
            <a:endParaRPr lang="pt-PT" sz="2000" dirty="0">
              <a:solidFill>
                <a:schemeClr val="tx1">
                  <a:lumMod val="75000"/>
                  <a:lumOff val="25000"/>
                </a:schemeClr>
              </a:solidFill>
              <a:sym typeface="Symbol" pitchFamily="18" charset="2"/>
            </a:endParaRPr>
          </a:p>
          <a:p>
            <a:pPr indent="-182880" algn="just" fontAlgn="auto">
              <a:lnSpc>
                <a:spcPct val="150000"/>
              </a:lnSpc>
              <a:buClr>
                <a:schemeClr val="accent6">
                  <a:lumMod val="75000"/>
                </a:schemeClr>
              </a:buClr>
              <a:defRPr/>
            </a:pPr>
            <a:endParaRPr lang="pt-PT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3920443" y="5733256"/>
            <a:ext cx="4813920" cy="720080"/>
          </a:xfrm>
          <a:prstGeom prst="rect">
            <a:avLst/>
          </a:prstGeom>
          <a:effectLst/>
        </p:spPr>
        <p:txBody>
          <a:bodyPr/>
          <a:lstStyle/>
          <a:p>
            <a:pPr marL="640080" indent="-457200" algn="r" eaLnBrk="0" hangingPunct="0">
              <a:buClr>
                <a:srgbClr val="D77C01"/>
              </a:buClr>
              <a:buSzPct val="128000"/>
              <a:defRPr/>
            </a:pPr>
            <a:r>
              <a:rPr lang="pt-PT" sz="2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rPr>
              <a:t>Provas Finais de Ciclo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88245" y="5517232"/>
            <a:ext cx="5647829" cy="792088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pt-PT" sz="2400" dirty="0" smtClean="0"/>
              <a:t>Provas Finais de Ciclo (6º ano)</a:t>
            </a:r>
            <a:endParaRPr lang="pt-PT" sz="2400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56223616"/>
              </p:ext>
            </p:extLst>
          </p:nvPr>
        </p:nvGraphicFramePr>
        <p:xfrm>
          <a:off x="683568" y="1268760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val 7"/>
          <p:cNvSpPr/>
          <p:nvPr/>
        </p:nvSpPr>
        <p:spPr>
          <a:xfrm>
            <a:off x="2411760" y="260648"/>
            <a:ext cx="3600400" cy="7200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PT" sz="2800" dirty="0">
                <a:solidFill>
                  <a:schemeClr val="tx1"/>
                </a:solidFill>
              </a:rPr>
              <a:t>CALENDÁRIO</a:t>
            </a:r>
            <a:endParaRPr lang="pt-P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63888" y="5589240"/>
            <a:ext cx="5215781" cy="864096"/>
          </a:xfrm>
        </p:spPr>
        <p:txBody>
          <a:bodyPr/>
          <a:lstStyle/>
          <a:p>
            <a:pPr>
              <a:buFont typeface="Georgia" pitchFamily="18" charset="0"/>
              <a:buNone/>
              <a:defRPr/>
            </a:pPr>
            <a:r>
              <a:rPr lang="pt-PT" sz="2400" dirty="0" smtClean="0"/>
              <a:t>Provas Finais de Ciclo(6ºAno)</a:t>
            </a:r>
            <a:endParaRPr lang="pt-PT" sz="2400" dirty="0"/>
          </a:p>
        </p:txBody>
      </p:sp>
      <p:sp>
        <p:nvSpPr>
          <p:cNvPr id="15363" name="Marcador de Posição de Conteúdo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>
              <a:buFont typeface="Georgia" pitchFamily="18" charset="0"/>
              <a:buNone/>
            </a:pPr>
            <a:r>
              <a:rPr lang="pt-PT" altLang="pt-PT" dirty="0" smtClean="0"/>
              <a:t>As Provas têm </a:t>
            </a:r>
            <a:r>
              <a:rPr lang="pt-PT" altLang="pt-PT" b="1" u="sng" dirty="0" smtClean="0"/>
              <a:t>2 fases</a:t>
            </a:r>
            <a:r>
              <a:rPr lang="pt-PT" altLang="pt-PT" dirty="0" smtClean="0"/>
              <a:t>:</a:t>
            </a:r>
          </a:p>
        </p:txBody>
      </p:sp>
      <p:graphicFrame>
        <p:nvGraphicFramePr>
          <p:cNvPr id="7" name="Diagrama 6"/>
          <p:cNvGraphicFramePr/>
          <p:nvPr/>
        </p:nvGraphicFramePr>
        <p:xfrm>
          <a:off x="539552" y="1397000"/>
          <a:ext cx="8352928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843213" y="2924175"/>
            <a:ext cx="5510212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050" dirty="0">
                <a:latin typeface="+mj-lt"/>
                <a:sym typeface="Wingdings"/>
              </a:rPr>
              <a:t>   </a:t>
            </a:r>
            <a:r>
              <a:rPr lang="pt-PT" sz="2000" dirty="0">
                <a:latin typeface="+mj-lt"/>
              </a:rPr>
              <a:t>Faltaram à 1ª fase (motivos excecionais e comprovados)</a:t>
            </a:r>
          </a:p>
          <a:p>
            <a:pPr>
              <a:defRPr/>
            </a:pPr>
            <a:r>
              <a:rPr lang="pt-PT" sz="1200" dirty="0">
                <a:latin typeface="+mj-lt"/>
              </a:rPr>
              <a:t> </a:t>
            </a:r>
            <a:r>
              <a:rPr lang="pt-PT" sz="1200" dirty="0">
                <a:sym typeface="Wingdings"/>
              </a:rPr>
              <a:t> </a:t>
            </a:r>
            <a:r>
              <a:rPr lang="pt-PT" sz="2000" dirty="0">
                <a:latin typeface="+mj-lt"/>
              </a:rPr>
              <a:t>Obtiveram classificação inferior a 3 às provas realizadas na 1ª fase;</a:t>
            </a:r>
          </a:p>
          <a:p>
            <a:pPr>
              <a:defRPr/>
            </a:pPr>
            <a:r>
              <a:rPr lang="pt-PT" sz="1200" dirty="0">
                <a:latin typeface="+mj-lt"/>
              </a:rPr>
              <a:t> </a:t>
            </a:r>
            <a:r>
              <a:rPr lang="pt-PT" sz="1200" dirty="0">
                <a:sym typeface="Wingdings"/>
              </a:rPr>
              <a:t> </a:t>
            </a:r>
            <a:r>
              <a:rPr lang="pt-PT" sz="2000" dirty="0">
                <a:latin typeface="+mj-lt"/>
              </a:rPr>
              <a:t>Alunos </a:t>
            </a:r>
            <a:r>
              <a:rPr lang="pt-PT" sz="2000" dirty="0" smtClean="0">
                <a:latin typeface="+mj-lt"/>
              </a:rPr>
              <a:t>autopropostos</a:t>
            </a:r>
            <a:r>
              <a:rPr lang="pt-PT" sz="2400" b="1" dirty="0" smtClean="0">
                <a:latin typeface="+mj-lt"/>
              </a:rPr>
              <a:t>*</a:t>
            </a:r>
            <a:r>
              <a:rPr lang="pt-PT" sz="2000" dirty="0" smtClean="0">
                <a:latin typeface="+mj-lt"/>
              </a:rPr>
              <a:t> </a:t>
            </a:r>
            <a:r>
              <a:rPr lang="pt-PT" sz="2000" dirty="0">
                <a:latin typeface="+mj-lt"/>
              </a:rPr>
              <a:t>que não obtiveram aprovação nas reuniões de avaliação do final do ano.</a:t>
            </a:r>
          </a:p>
        </p:txBody>
      </p:sp>
      <p:cxnSp>
        <p:nvCxnSpPr>
          <p:cNvPr id="10" name="Conexão recta 9"/>
          <p:cNvCxnSpPr/>
          <p:nvPr/>
        </p:nvCxnSpPr>
        <p:spPr>
          <a:xfrm>
            <a:off x="2843213" y="2924175"/>
            <a:ext cx="0" cy="2160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17581" y="836713"/>
            <a:ext cx="7175351" cy="1008111"/>
          </a:xfrm>
        </p:spPr>
        <p:txBody>
          <a:bodyPr/>
          <a:lstStyle/>
          <a:p>
            <a:pPr marL="182880" indent="0">
              <a:buNone/>
            </a:pPr>
            <a:r>
              <a:rPr lang="pt-PT" sz="2800" dirty="0" smtClean="0"/>
              <a:t>Alunos autopropostos do 2º ciclo:</a:t>
            </a:r>
            <a:r>
              <a:rPr lang="pt-PT" sz="2000" dirty="0" smtClean="0"/>
              <a:t/>
            </a:r>
            <a:br>
              <a:rPr lang="pt-PT" sz="2000" dirty="0" smtClean="0"/>
            </a:br>
            <a:r>
              <a:rPr lang="pt-PT" sz="2000" dirty="0"/>
              <a:t/>
            </a:r>
            <a:br>
              <a:rPr lang="pt-PT" sz="2000" dirty="0"/>
            </a:br>
            <a:r>
              <a:rPr lang="pt-PT" sz="2000" dirty="0" smtClean="0"/>
              <a:t>	</a:t>
            </a:r>
            <a:endParaRPr lang="pt-PT" sz="2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15616" y="2204864"/>
            <a:ext cx="6408712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400" dirty="0" smtClean="0"/>
              <a:t>-</a:t>
            </a:r>
            <a:r>
              <a:rPr lang="pt-PT" sz="2400" b="1" dirty="0" smtClean="0"/>
              <a:t> * </a:t>
            </a:r>
            <a:r>
              <a:rPr lang="pt-PT" sz="2400" dirty="0" smtClean="0"/>
              <a:t>inscrevem-se para a 2ª fase das provas finais de  ciclo e nas provas de equivalência à frequência, nas disciplinas com classificação inferior a 3.</a:t>
            </a:r>
            <a:r>
              <a:rPr lang="pt-PT" sz="2400" b="1" dirty="0" smtClean="0"/>
              <a:t>**</a:t>
            </a:r>
            <a:endParaRPr lang="pt-PT" sz="2400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133855"/>
            <a:ext cx="66087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7412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67744" y="5733256"/>
            <a:ext cx="6511925" cy="641201"/>
          </a:xfrm>
        </p:spPr>
        <p:txBody>
          <a:bodyPr/>
          <a:lstStyle/>
          <a:p>
            <a:pPr>
              <a:buFont typeface="Georgia" pitchFamily="18" charset="0"/>
              <a:buNone/>
              <a:defRPr/>
            </a:pPr>
            <a:r>
              <a:rPr lang="pt-PT" sz="2400" dirty="0" smtClean="0"/>
              <a:t>Provas Finais de Ciclo(6ºAno)</a:t>
            </a:r>
            <a:endParaRPr lang="pt-PT" sz="2000" dirty="0"/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96845383"/>
              </p:ext>
            </p:extLst>
          </p:nvPr>
        </p:nvGraphicFramePr>
        <p:xfrm>
          <a:off x="1115616" y="1268760"/>
          <a:ext cx="7344816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ângulo arredondado 9"/>
          <p:cNvSpPr/>
          <p:nvPr/>
        </p:nvSpPr>
        <p:spPr>
          <a:xfrm>
            <a:off x="683568" y="332656"/>
            <a:ext cx="6480720" cy="7920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pt-PT" b="1" dirty="0" smtClean="0">
                <a:solidFill>
                  <a:schemeClr val="tx1"/>
                </a:solidFill>
              </a:rPr>
              <a:t>Caso </a:t>
            </a:r>
            <a:r>
              <a:rPr lang="pt-PT" b="1" dirty="0">
                <a:solidFill>
                  <a:schemeClr val="tx1"/>
                </a:solidFill>
              </a:rPr>
              <a:t>não obtenham aprovação na avaliação de final de ano: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6830144" cy="1152128"/>
          </a:xfrm>
        </p:spPr>
        <p:txBody>
          <a:bodyPr/>
          <a:lstStyle/>
          <a:p>
            <a:pPr marL="0" indent="0" algn="ctr">
              <a:buNone/>
            </a:pPr>
            <a:r>
              <a:rPr lang="pt-PT" sz="2800" smtClean="0"/>
              <a:t>Provas de equivalência à frequência</a:t>
            </a:r>
            <a:br>
              <a:rPr lang="pt-PT" sz="2800" smtClean="0"/>
            </a:br>
            <a:r>
              <a:rPr lang="pt-PT" sz="2000" smtClean="0"/>
              <a:t>(6º ano)</a:t>
            </a:r>
            <a:endParaRPr lang="pt-PT" sz="28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6984776" cy="1224136"/>
          </a:xfrm>
        </p:spPr>
        <p:txBody>
          <a:bodyPr/>
          <a:lstStyle/>
          <a:p>
            <a:pPr marL="46037" indent="0">
              <a:buNone/>
            </a:pPr>
            <a:r>
              <a:rPr lang="pt-PT" dirty="0" smtClean="0"/>
              <a:t>- inscrevem-se na 2ª fase, nas provas finais e provas de </a:t>
            </a:r>
            <a:r>
              <a:rPr lang="pt-PT" dirty="0" err="1" smtClean="0"/>
              <a:t>equiv</a:t>
            </a:r>
            <a:r>
              <a:rPr lang="pt-PT" dirty="0" smtClean="0"/>
              <a:t>. </a:t>
            </a:r>
            <a:r>
              <a:rPr lang="pt-PT" dirty="0" err="1" smtClean="0"/>
              <a:t>freq</a:t>
            </a:r>
            <a:r>
              <a:rPr lang="pt-PT" dirty="0" smtClean="0"/>
              <a:t>. nas disciplinas com classificação inferior a 3. 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755576" y="3356992"/>
            <a:ext cx="727280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/>
              <a:t> </a:t>
            </a:r>
            <a:r>
              <a:rPr lang="pt-PT" sz="2400" b="1" dirty="0" smtClean="0"/>
              <a:t>Prazos de inscrição:</a:t>
            </a:r>
          </a:p>
          <a:p>
            <a:pPr>
              <a:lnSpc>
                <a:spcPct val="150000"/>
              </a:lnSpc>
            </a:pPr>
            <a:r>
              <a:rPr lang="pt-PT" sz="2000" dirty="0" smtClean="0"/>
              <a:t> - provas finais (2ª fase) – 2 dias </a:t>
            </a:r>
            <a:r>
              <a:rPr lang="pt-PT" sz="2000" dirty="0"/>
              <a:t>ú</a:t>
            </a:r>
            <a:r>
              <a:rPr lang="pt-PT" sz="2000" dirty="0" smtClean="0"/>
              <a:t>teis após da afixação das pautas finais</a:t>
            </a:r>
          </a:p>
          <a:p>
            <a:pPr>
              <a:lnSpc>
                <a:spcPct val="150000"/>
              </a:lnSpc>
            </a:pPr>
            <a:r>
              <a:rPr lang="pt-PT" sz="2000" dirty="0" smtClean="0"/>
              <a:t>- provas de equivalência à frequência (2ª fase) – 2 dias úteis após a afixação das pautas finais</a:t>
            </a:r>
          </a:p>
          <a:p>
            <a:endParaRPr lang="pt-PT" sz="20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805264"/>
            <a:ext cx="66087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4653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880084"/>
      </p:ext>
    </p:extLst>
  </p:cSld>
  <p:clrMapOvr>
    <a:masterClrMapping/>
  </p:clrMapOvr>
</p:sld>
</file>

<file path=ppt/theme/theme1.xml><?xml version="1.0" encoding="utf-8"?>
<a:theme xmlns:a="http://schemas.openxmlformats.org/drawingml/2006/main" name="Turbilhã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Turbilh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urbilh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</TotalTime>
  <Words>932</Words>
  <Application>Microsoft Office PowerPoint</Application>
  <PresentationFormat>Apresentação no Ecrã (4:3)</PresentationFormat>
  <Paragraphs>130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0" baseType="lpstr">
      <vt:lpstr>Turbilhão</vt:lpstr>
      <vt:lpstr>Apresentação do PowerPoint</vt:lpstr>
      <vt:lpstr>Provas Finais de Ciclo</vt:lpstr>
      <vt:lpstr>AVALIAÇÃO SUMATIVA</vt:lpstr>
      <vt:lpstr>Provas Finais de Ciclo (6º ano)</vt:lpstr>
      <vt:lpstr>Provas Finais de Ciclo(6ºAno)</vt:lpstr>
      <vt:lpstr>Alunos autopropostos do 2º ciclo:   </vt:lpstr>
      <vt:lpstr>Provas Finais de Ciclo(6ºAno)</vt:lpstr>
      <vt:lpstr>Provas de equivalência à frequência (6º ano)</vt:lpstr>
      <vt:lpstr>Apresentação do PowerPoint</vt:lpstr>
      <vt:lpstr>Provas Finais de Ciclo (3º Ciclo)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EB 2,3 G. T.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CR</dc:creator>
  <cp:lastModifiedBy>Nome do Utilizador</cp:lastModifiedBy>
  <cp:revision>121</cp:revision>
  <dcterms:created xsi:type="dcterms:W3CDTF">2006-03-23T11:08:32Z</dcterms:created>
  <dcterms:modified xsi:type="dcterms:W3CDTF">2015-05-05T13:47:46Z</dcterms:modified>
</cp:coreProperties>
</file>